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36"/>
  </p:notesMasterIdLst>
  <p:sldIdLst>
    <p:sldId id="256" r:id="rId2"/>
    <p:sldId id="258" r:id="rId3"/>
    <p:sldId id="259" r:id="rId4"/>
    <p:sldId id="260" r:id="rId5"/>
    <p:sldId id="308" r:id="rId6"/>
    <p:sldId id="309" r:id="rId7"/>
    <p:sldId id="310" r:id="rId8"/>
    <p:sldId id="311" r:id="rId9"/>
    <p:sldId id="312" r:id="rId10"/>
    <p:sldId id="261" r:id="rId11"/>
    <p:sldId id="313" r:id="rId12"/>
    <p:sldId id="314" r:id="rId13"/>
    <p:sldId id="315" r:id="rId14"/>
    <p:sldId id="316" r:id="rId15"/>
    <p:sldId id="317" r:id="rId16"/>
    <p:sldId id="319" r:id="rId17"/>
    <p:sldId id="262" r:id="rId18"/>
    <p:sldId id="320" r:id="rId19"/>
    <p:sldId id="325" r:id="rId20"/>
    <p:sldId id="321" r:id="rId21"/>
    <p:sldId id="330" r:id="rId22"/>
    <p:sldId id="324" r:id="rId23"/>
    <p:sldId id="326" r:id="rId24"/>
    <p:sldId id="322" r:id="rId25"/>
    <p:sldId id="329" r:id="rId26"/>
    <p:sldId id="332" r:id="rId27"/>
    <p:sldId id="331" r:id="rId28"/>
    <p:sldId id="327" r:id="rId29"/>
    <p:sldId id="334" r:id="rId30"/>
    <p:sldId id="335" r:id="rId31"/>
    <p:sldId id="333" r:id="rId32"/>
    <p:sldId id="337" r:id="rId33"/>
    <p:sldId id="336" r:id="rId34"/>
    <p:sldId id="323" r:id="rId35"/>
  </p:sldIdLst>
  <p:sldSz cx="9144000" cy="5143500" type="screen16x9"/>
  <p:notesSz cx="6858000" cy="9144000"/>
  <p:embeddedFontLst>
    <p:embeddedFont>
      <p:font typeface="IBM Plex Mono" panose="020B0509050203000203" pitchFamily="49" charset="0"/>
      <p:regular r:id="rId37"/>
      <p:bold r:id="rId38"/>
      <p:italic r:id="rId39"/>
      <p:boldItalic r:id="rId40"/>
    </p:embeddedFont>
    <p:embeddedFont>
      <p:font typeface="Poppins" pitchFamily="2" charset="0"/>
      <p:regular r:id="rId41"/>
      <p:bold r:id="rId42"/>
      <p:italic r:id="rId43"/>
      <p:boldItalic r:id="rId44"/>
    </p:embeddedFont>
    <p:embeddedFont>
      <p:font typeface="Source Code Pro" panose="020B0509030403020204" pitchFamily="49" charset="0"/>
      <p:regular r:id="rId45"/>
      <p:bold r:id="rId46"/>
      <p:italic r:id="rId47"/>
      <p:boldItalic r:id="rId4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A924E60-F3F5-4EDE-88C1-A3BBF9AFF5BE}">
  <a:tblStyle styleId="{0A924E60-F3F5-4EDE-88C1-A3BBF9AFF5B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7"/>
    <p:restoredTop sz="94670"/>
  </p:normalViewPr>
  <p:slideViewPr>
    <p:cSldViewPr snapToGrid="0">
      <p:cViewPr>
        <p:scale>
          <a:sx n="163" d="100"/>
          <a:sy n="163" d="100"/>
        </p:scale>
        <p:origin x="400" y="3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6.fntdata"/><Relationship Id="rId47" Type="http://schemas.openxmlformats.org/officeDocument/2006/relationships/font" Target="fonts/font11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8.fntdata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7.fntdata"/><Relationship Id="rId48" Type="http://schemas.openxmlformats.org/officeDocument/2006/relationships/font" Target="fonts/font12.fntdata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46" Type="http://schemas.openxmlformats.org/officeDocument/2006/relationships/font" Target="fonts/font10.fntdata"/><Relationship Id="rId20" Type="http://schemas.openxmlformats.org/officeDocument/2006/relationships/slide" Target="slides/slide19.xml"/><Relationship Id="rId41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7" name="Google Shape;1427;gd1bf8d60a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8" name="Google Shape;1428;gd1bf8d60a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2" name="Google Shape;1542;g24ed99bf1a4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3" name="Google Shape;1543;g24ed99bf1a4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7" name="Google Shape;1527;g24ed99bf1a4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8" name="Google Shape;1528;g24ed99bf1a4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94866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2" name="Google Shape;1542;g24ed99bf1a4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3" name="Google Shape;1543;g24ed99bf1a4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09714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0" name="Google Shape;1480;g24e6b4d5c3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1" name="Google Shape;1481;g24e6b4d5c3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9963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2" name="Google Shape;1542;g24ed99bf1a4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3" name="Google Shape;1543;g24ed99bf1a4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36016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2" name="Google Shape;1542;g24ed99bf1a4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3" name="Google Shape;1543;g24ed99bf1a4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89229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0" name="Google Shape;1480;g24e6b4d5c3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1" name="Google Shape;1481;g24e6b4d5c3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6810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1" name="Google Shape;1631;g24ed99bf1a4_0_3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2" name="Google Shape;1632;g24ed99bf1a4_0_3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2" name="Google Shape;1542;g24ed99bf1a4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3" name="Google Shape;1543;g24ed99bf1a4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90822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2" name="Google Shape;1542;g24ed99bf1a4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3" name="Google Shape;1543;g24ed99bf1a4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97549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3" name="Google Shape;1463;g24e5c2c9e45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4" name="Google Shape;1464;g24e5c2c9e45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2" name="Google Shape;1542;g24ed99bf1a4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3" name="Google Shape;1543;g24ed99bf1a4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095926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0" name="Google Shape;1480;g24e6b4d5c3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1" name="Google Shape;1481;g24e6b4d5c3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175127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2" name="Google Shape;1542;g24ed99bf1a4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3" name="Google Shape;1543;g24ed99bf1a4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8233742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2" name="Google Shape;1542;g24ed99bf1a4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3" name="Google Shape;1543;g24ed99bf1a4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779040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2" name="Google Shape;1542;g24ed99bf1a4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3" name="Google Shape;1543;g24ed99bf1a4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74799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2" name="Google Shape;1542;g24ed99bf1a4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3" name="Google Shape;1543;g24ed99bf1a4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7529608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0" name="Google Shape;1480;g24e6b4d5c3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1" name="Google Shape;1481;g24e6b4d5c3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454611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2" name="Google Shape;1542;g24ed99bf1a4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3" name="Google Shape;1543;g24ed99bf1a4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31958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2" name="Google Shape;1542;g24ed99bf1a4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3" name="Google Shape;1543;g24ed99bf1a4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077405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2" name="Google Shape;1542;g24ed99bf1a4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3" name="Google Shape;1543;g24ed99bf1a4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64450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0" name="Google Shape;1480;g24e6b4d5c3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1" name="Google Shape;1481;g24e6b4d5c3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g24ef22aa1ac_0_9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1" name="Google Shape;2191;g24ef22aa1ac_0_9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053577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2" name="Google Shape;1542;g24ed99bf1a4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3" name="Google Shape;1543;g24ed99bf1a4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648254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2" name="Google Shape;1542;g24ed99bf1a4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3" name="Google Shape;1543;g24ed99bf1a4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892630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2" name="Google Shape;1542;g24ed99bf1a4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3" name="Google Shape;1543;g24ed99bf1a4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775889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2" name="Google Shape;1542;g24ed99bf1a4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3" name="Google Shape;1543;g24ed99bf1a4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8832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7" name="Google Shape;1527;g24ed99bf1a4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8" name="Google Shape;1528;g24ed99bf1a4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" name="Google Shape;1853;g24ed99bf1a4_0_1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4" name="Google Shape;1854;g24ed99bf1a4_0_1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84140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9" name="Google Shape;2119;g24ef22aa1ac_0_5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0" name="Google Shape;2120;g24ef22aa1ac_0_5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47800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9" name="Google Shape;2119;g24ef22aa1ac_0_5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0" name="Google Shape;2120;g24ef22aa1ac_0_5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602836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0" name="Google Shape;1480;g24e6b4d5c3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1" name="Google Shape;1481;g24e6b4d5c3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83391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7" name="Google Shape;1527;g24ed99bf1a4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8" name="Google Shape;1528;g24ed99bf1a4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71163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3255180" y="-2900775"/>
            <a:ext cx="10039930" cy="6871129"/>
            <a:chOff x="-3102780" y="-2727750"/>
            <a:chExt cx="10039930" cy="6871129"/>
          </a:xfrm>
        </p:grpSpPr>
        <p:grpSp>
          <p:nvGrpSpPr>
            <p:cNvPr id="10" name="Google Shape;10;p2"/>
            <p:cNvGrpSpPr/>
            <p:nvPr/>
          </p:nvGrpSpPr>
          <p:grpSpPr>
            <a:xfrm rot="-7778255">
              <a:off x="-2414440" y="-1445047"/>
              <a:ext cx="5355679" cy="4305724"/>
              <a:chOff x="7103825" y="-713112"/>
              <a:chExt cx="3785226" cy="3043150"/>
            </a:xfrm>
          </p:grpSpPr>
          <p:sp>
            <p:nvSpPr>
              <p:cNvPr id="11" name="Google Shape;11;p2"/>
              <p:cNvSpPr/>
              <p:nvPr/>
            </p:nvSpPr>
            <p:spPr>
              <a:xfrm rot="-3600017">
                <a:off x="7761095" y="-21"/>
                <a:ext cx="2152450" cy="1864030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pic>
            <p:nvPicPr>
              <p:cNvPr id="12" name="Google Shape;12;p2"/>
              <p:cNvPicPr preferRelativeResize="0"/>
              <p:nvPr/>
            </p:nvPicPr>
            <p:blipFill rotWithShape="1">
              <a:blip r:embed="rId2">
                <a:alphaModFix/>
              </a:blip>
              <a:srcRect t="17657" b="17663"/>
              <a:stretch/>
            </p:blipFill>
            <p:spPr>
              <a:xfrm>
                <a:off x="7103825" y="-713112"/>
                <a:ext cx="3785226" cy="288897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3" name="Google Shape;13;p2"/>
            <p:cNvSpPr/>
            <p:nvPr/>
          </p:nvSpPr>
          <p:spPr>
            <a:xfrm>
              <a:off x="-289323" y="-166742"/>
              <a:ext cx="1421047" cy="283335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2700000">
              <a:off x="917817" y="-2200499"/>
              <a:ext cx="3153371" cy="5119296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-201475" y="-361175"/>
              <a:ext cx="7138625" cy="819350"/>
            </a:xfrm>
            <a:custGeom>
              <a:avLst/>
              <a:gdLst/>
              <a:ahLst/>
              <a:cxnLst/>
              <a:rect l="l" t="t" r="r" b="b"/>
              <a:pathLst>
                <a:path w="285545" h="32774" extrusionOk="0">
                  <a:moveTo>
                    <a:pt x="0" y="32774"/>
                  </a:moveTo>
                  <a:lnTo>
                    <a:pt x="188861" y="32774"/>
                  </a:lnTo>
                  <a:lnTo>
                    <a:pt x="221636" y="0"/>
                  </a:lnTo>
                  <a:lnTo>
                    <a:pt x="285545" y="0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6" name="Google Shape;16;p2"/>
            <p:cNvSpPr/>
            <p:nvPr/>
          </p:nvSpPr>
          <p:spPr>
            <a:xfrm rot="5400000">
              <a:off x="1110859" y="-1245788"/>
              <a:ext cx="577450" cy="3045475"/>
            </a:xfrm>
            <a:custGeom>
              <a:avLst/>
              <a:gdLst/>
              <a:ahLst/>
              <a:cxnLst/>
              <a:rect l="l" t="t" r="r" b="b"/>
              <a:pathLst>
                <a:path w="14079" h="48146" extrusionOk="0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 rot="5400000">
              <a:off x="654013" y="-781254"/>
              <a:ext cx="687411" cy="2731351"/>
            </a:xfrm>
            <a:custGeom>
              <a:avLst/>
              <a:gdLst/>
              <a:ahLst/>
              <a:cxnLst/>
              <a:rect l="l" t="t" r="r" b="b"/>
              <a:pathLst>
                <a:path w="16760" h="43180" extrusionOk="0">
                  <a:moveTo>
                    <a:pt x="16531" y="1"/>
                  </a:moveTo>
                  <a:lnTo>
                    <a:pt x="4403" y="12159"/>
                  </a:lnTo>
                  <a:lnTo>
                    <a:pt x="4342" y="12190"/>
                  </a:lnTo>
                  <a:lnTo>
                    <a:pt x="4342" y="25734"/>
                  </a:lnTo>
                  <a:lnTo>
                    <a:pt x="0" y="30077"/>
                  </a:lnTo>
                  <a:lnTo>
                    <a:pt x="8746" y="38822"/>
                  </a:lnTo>
                  <a:lnTo>
                    <a:pt x="8746" y="43180"/>
                  </a:lnTo>
                  <a:lnTo>
                    <a:pt x="9066" y="43180"/>
                  </a:lnTo>
                  <a:lnTo>
                    <a:pt x="9066" y="38700"/>
                  </a:lnTo>
                  <a:lnTo>
                    <a:pt x="442" y="30077"/>
                  </a:lnTo>
                  <a:lnTo>
                    <a:pt x="4662" y="25872"/>
                  </a:lnTo>
                  <a:lnTo>
                    <a:pt x="4662" y="12327"/>
                  </a:lnTo>
                  <a:lnTo>
                    <a:pt x="16760" y="230"/>
                  </a:lnTo>
                  <a:lnTo>
                    <a:pt x="16531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" name="Google Shape;18;p2"/>
            <p:cNvGrpSpPr/>
            <p:nvPr/>
          </p:nvGrpSpPr>
          <p:grpSpPr>
            <a:xfrm flipH="1">
              <a:off x="4446909" y="391151"/>
              <a:ext cx="134044" cy="134013"/>
              <a:chOff x="1101075" y="2142375"/>
              <a:chExt cx="439200" cy="439100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" name="Google Shape;21;p2"/>
            <p:cNvGrpSpPr/>
            <p:nvPr/>
          </p:nvGrpSpPr>
          <p:grpSpPr>
            <a:xfrm flipH="1">
              <a:off x="1373609" y="694563"/>
              <a:ext cx="134044" cy="134013"/>
              <a:chOff x="1101075" y="2142375"/>
              <a:chExt cx="439200" cy="439100"/>
            </a:xfrm>
          </p:grpSpPr>
          <p:sp>
            <p:nvSpPr>
              <p:cNvPr id="22" name="Google Shape;22;p2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" name="Google Shape;24;p2"/>
            <p:cNvGrpSpPr/>
            <p:nvPr/>
          </p:nvGrpSpPr>
          <p:grpSpPr>
            <a:xfrm flipH="1">
              <a:off x="1086834" y="957463"/>
              <a:ext cx="134044" cy="134013"/>
              <a:chOff x="1101075" y="2142375"/>
              <a:chExt cx="439200" cy="439100"/>
            </a:xfrm>
          </p:grpSpPr>
          <p:sp>
            <p:nvSpPr>
              <p:cNvPr id="25" name="Google Shape;25;p2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" name="Google Shape;27;p2"/>
            <p:cNvGrpSpPr/>
            <p:nvPr/>
          </p:nvGrpSpPr>
          <p:grpSpPr>
            <a:xfrm flipH="1">
              <a:off x="277709" y="957463"/>
              <a:ext cx="134044" cy="134013"/>
              <a:chOff x="1101075" y="2142375"/>
              <a:chExt cx="439200" cy="439100"/>
            </a:xfrm>
          </p:grpSpPr>
          <p:sp>
            <p:nvSpPr>
              <p:cNvPr id="28" name="Google Shape;28;p2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29;p2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0" name="Google Shape;30;p2"/>
            <p:cNvGrpSpPr/>
            <p:nvPr/>
          </p:nvGrpSpPr>
          <p:grpSpPr>
            <a:xfrm flipH="1">
              <a:off x="277709" y="640813"/>
              <a:ext cx="134044" cy="134013"/>
              <a:chOff x="1101075" y="2142375"/>
              <a:chExt cx="439200" cy="439100"/>
            </a:xfrm>
          </p:grpSpPr>
          <p:sp>
            <p:nvSpPr>
              <p:cNvPr id="31" name="Google Shape;31;p2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32;p2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3" name="Google Shape;33;p2"/>
          <p:cNvGrpSpPr/>
          <p:nvPr/>
        </p:nvGrpSpPr>
        <p:grpSpPr>
          <a:xfrm>
            <a:off x="6385735" y="3039700"/>
            <a:ext cx="3920501" cy="3213899"/>
            <a:chOff x="6309535" y="2842975"/>
            <a:chExt cx="3920501" cy="3213899"/>
          </a:xfrm>
        </p:grpSpPr>
        <p:pic>
          <p:nvPicPr>
            <p:cNvPr id="34" name="Google Shape;34;p2"/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6309535" y="3064650"/>
              <a:ext cx="3920501" cy="29922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" name="Google Shape;35;p2"/>
            <p:cNvSpPr/>
            <p:nvPr/>
          </p:nvSpPr>
          <p:spPr>
            <a:xfrm rot="10800000">
              <a:off x="7535449" y="2941132"/>
              <a:ext cx="981776" cy="230779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 rot="10800000">
              <a:off x="7694795" y="2941747"/>
              <a:ext cx="981776" cy="230779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280400" y="3719575"/>
              <a:ext cx="582050" cy="582425"/>
              <a:chOff x="959750" y="3039275"/>
              <a:chExt cx="582050" cy="582425"/>
            </a:xfrm>
          </p:grpSpPr>
          <p:sp>
            <p:nvSpPr>
              <p:cNvPr id="38" name="Google Shape;38;p2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40;p2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41;p2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42;p2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43;p2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44;p2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5" name="Google Shape;45;p2"/>
            <p:cNvSpPr/>
            <p:nvPr/>
          </p:nvSpPr>
          <p:spPr>
            <a:xfrm>
              <a:off x="8430775" y="2842975"/>
              <a:ext cx="480893" cy="475828"/>
            </a:xfrm>
            <a:custGeom>
              <a:avLst/>
              <a:gdLst/>
              <a:ahLst/>
              <a:cxnLst/>
              <a:rect l="l" t="t" r="r" b="b"/>
              <a:pathLst>
                <a:path w="36171" h="35790" extrusionOk="0">
                  <a:moveTo>
                    <a:pt x="34030" y="1"/>
                  </a:moveTo>
                  <a:cubicBezTo>
                    <a:pt x="33531" y="1"/>
                    <a:pt x="33032" y="191"/>
                    <a:pt x="32651" y="572"/>
                  </a:cubicBezTo>
                  <a:cubicBezTo>
                    <a:pt x="31890" y="1334"/>
                    <a:pt x="31890" y="2568"/>
                    <a:pt x="32651" y="3330"/>
                  </a:cubicBezTo>
                  <a:cubicBezTo>
                    <a:pt x="33032" y="3711"/>
                    <a:pt x="33531" y="3901"/>
                    <a:pt x="34030" y="3901"/>
                  </a:cubicBezTo>
                  <a:cubicBezTo>
                    <a:pt x="34529" y="3901"/>
                    <a:pt x="35028" y="3711"/>
                    <a:pt x="35409" y="3330"/>
                  </a:cubicBezTo>
                  <a:cubicBezTo>
                    <a:pt x="36171" y="2568"/>
                    <a:pt x="36171" y="1334"/>
                    <a:pt x="35409" y="572"/>
                  </a:cubicBezTo>
                  <a:cubicBezTo>
                    <a:pt x="35028" y="191"/>
                    <a:pt x="34529" y="1"/>
                    <a:pt x="34030" y="1"/>
                  </a:cubicBezTo>
                  <a:close/>
                  <a:moveTo>
                    <a:pt x="27662" y="6385"/>
                  </a:moveTo>
                  <a:cubicBezTo>
                    <a:pt x="27163" y="6385"/>
                    <a:pt x="26664" y="6575"/>
                    <a:pt x="26283" y="6956"/>
                  </a:cubicBezTo>
                  <a:cubicBezTo>
                    <a:pt x="25521" y="7718"/>
                    <a:pt x="25521" y="8952"/>
                    <a:pt x="26283" y="9714"/>
                  </a:cubicBezTo>
                  <a:cubicBezTo>
                    <a:pt x="26664" y="10095"/>
                    <a:pt x="27163" y="10285"/>
                    <a:pt x="27662" y="10285"/>
                  </a:cubicBezTo>
                  <a:cubicBezTo>
                    <a:pt x="28161" y="10285"/>
                    <a:pt x="28660" y="10095"/>
                    <a:pt x="29040" y="9714"/>
                  </a:cubicBezTo>
                  <a:cubicBezTo>
                    <a:pt x="29802" y="8952"/>
                    <a:pt x="29802" y="7718"/>
                    <a:pt x="29040" y="6956"/>
                  </a:cubicBezTo>
                  <a:cubicBezTo>
                    <a:pt x="28660" y="6575"/>
                    <a:pt x="28161" y="6385"/>
                    <a:pt x="27662" y="6385"/>
                  </a:cubicBezTo>
                  <a:close/>
                  <a:moveTo>
                    <a:pt x="21285" y="12753"/>
                  </a:moveTo>
                  <a:cubicBezTo>
                    <a:pt x="20783" y="12753"/>
                    <a:pt x="20280" y="12944"/>
                    <a:pt x="19899" y="13325"/>
                  </a:cubicBezTo>
                  <a:cubicBezTo>
                    <a:pt x="19137" y="14086"/>
                    <a:pt x="19137" y="15336"/>
                    <a:pt x="19899" y="16097"/>
                  </a:cubicBezTo>
                  <a:cubicBezTo>
                    <a:pt x="20280" y="16478"/>
                    <a:pt x="20783" y="16669"/>
                    <a:pt x="21285" y="16669"/>
                  </a:cubicBezTo>
                  <a:cubicBezTo>
                    <a:pt x="21788" y="16669"/>
                    <a:pt x="22291" y="16478"/>
                    <a:pt x="22672" y="16097"/>
                  </a:cubicBezTo>
                  <a:cubicBezTo>
                    <a:pt x="23434" y="15336"/>
                    <a:pt x="23434" y="14086"/>
                    <a:pt x="22672" y="13325"/>
                  </a:cubicBezTo>
                  <a:cubicBezTo>
                    <a:pt x="22291" y="12944"/>
                    <a:pt x="21788" y="12753"/>
                    <a:pt x="21285" y="12753"/>
                  </a:cubicBezTo>
                  <a:close/>
                  <a:moveTo>
                    <a:pt x="14917" y="19128"/>
                  </a:moveTo>
                  <a:cubicBezTo>
                    <a:pt x="14415" y="19128"/>
                    <a:pt x="13913" y="19318"/>
                    <a:pt x="13530" y="19693"/>
                  </a:cubicBezTo>
                  <a:cubicBezTo>
                    <a:pt x="12768" y="20455"/>
                    <a:pt x="12768" y="21689"/>
                    <a:pt x="13530" y="22451"/>
                  </a:cubicBezTo>
                  <a:cubicBezTo>
                    <a:pt x="13911" y="22832"/>
                    <a:pt x="14410" y="23022"/>
                    <a:pt x="14909" y="23022"/>
                  </a:cubicBezTo>
                  <a:cubicBezTo>
                    <a:pt x="15408" y="23022"/>
                    <a:pt x="15907" y="22832"/>
                    <a:pt x="16288" y="22451"/>
                  </a:cubicBezTo>
                  <a:cubicBezTo>
                    <a:pt x="17050" y="21689"/>
                    <a:pt x="17050" y="20455"/>
                    <a:pt x="16288" y="19693"/>
                  </a:cubicBezTo>
                  <a:cubicBezTo>
                    <a:pt x="15909" y="19314"/>
                    <a:pt x="15413" y="19128"/>
                    <a:pt x="14917" y="19128"/>
                  </a:cubicBezTo>
                  <a:close/>
                  <a:moveTo>
                    <a:pt x="8525" y="25506"/>
                  </a:moveTo>
                  <a:cubicBezTo>
                    <a:pt x="8026" y="25506"/>
                    <a:pt x="7527" y="25696"/>
                    <a:pt x="7146" y="26077"/>
                  </a:cubicBezTo>
                  <a:cubicBezTo>
                    <a:pt x="6385" y="26839"/>
                    <a:pt x="6385" y="28073"/>
                    <a:pt x="7146" y="28835"/>
                  </a:cubicBezTo>
                  <a:cubicBezTo>
                    <a:pt x="7527" y="29216"/>
                    <a:pt x="8026" y="29406"/>
                    <a:pt x="8525" y="29406"/>
                  </a:cubicBezTo>
                  <a:cubicBezTo>
                    <a:pt x="9024" y="29406"/>
                    <a:pt x="9523" y="29216"/>
                    <a:pt x="9904" y="28835"/>
                  </a:cubicBezTo>
                  <a:cubicBezTo>
                    <a:pt x="10666" y="28073"/>
                    <a:pt x="10666" y="26839"/>
                    <a:pt x="9904" y="26077"/>
                  </a:cubicBezTo>
                  <a:cubicBezTo>
                    <a:pt x="9523" y="25696"/>
                    <a:pt x="9024" y="25506"/>
                    <a:pt x="8525" y="25506"/>
                  </a:cubicBezTo>
                  <a:close/>
                  <a:moveTo>
                    <a:pt x="2141" y="31874"/>
                  </a:moveTo>
                  <a:cubicBezTo>
                    <a:pt x="1642" y="31874"/>
                    <a:pt x="1143" y="32065"/>
                    <a:pt x="763" y="32446"/>
                  </a:cubicBezTo>
                  <a:cubicBezTo>
                    <a:pt x="1" y="33207"/>
                    <a:pt x="1" y="34457"/>
                    <a:pt x="763" y="35219"/>
                  </a:cubicBezTo>
                  <a:cubicBezTo>
                    <a:pt x="1143" y="35599"/>
                    <a:pt x="1642" y="35790"/>
                    <a:pt x="2141" y="35790"/>
                  </a:cubicBezTo>
                  <a:cubicBezTo>
                    <a:pt x="2640" y="35790"/>
                    <a:pt x="3139" y="35599"/>
                    <a:pt x="3520" y="35219"/>
                  </a:cubicBezTo>
                  <a:cubicBezTo>
                    <a:pt x="4282" y="34457"/>
                    <a:pt x="4282" y="33207"/>
                    <a:pt x="3520" y="32446"/>
                  </a:cubicBezTo>
                  <a:cubicBezTo>
                    <a:pt x="3139" y="32065"/>
                    <a:pt x="2640" y="31874"/>
                    <a:pt x="2141" y="31874"/>
                  </a:cubicBezTo>
                  <a:close/>
                </a:path>
              </a:pathLst>
            </a:custGeom>
            <a:gradFill>
              <a:gsLst>
                <a:gs pos="0">
                  <a:schemeClr val="lt2">
                    <a:alpha val="46820"/>
                  </a:schemeClr>
                </a:gs>
                <a:gs pos="78000">
                  <a:schemeClr val="lt1">
                    <a:alpha val="46820"/>
                  </a:schemeClr>
                </a:gs>
                <a:gs pos="100000">
                  <a:schemeClr val="lt1">
                    <a:alpha val="4682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6" name="Google Shape;46;p2"/>
            <p:cNvGrpSpPr/>
            <p:nvPr/>
          </p:nvGrpSpPr>
          <p:grpSpPr>
            <a:xfrm>
              <a:off x="8337812" y="3492483"/>
              <a:ext cx="699928" cy="1651024"/>
              <a:chOff x="8337812" y="3492483"/>
              <a:chExt cx="699928" cy="1651024"/>
            </a:xfrm>
          </p:grpSpPr>
          <p:sp>
            <p:nvSpPr>
              <p:cNvPr id="47" name="Google Shape;47;p2"/>
              <p:cNvSpPr/>
              <p:nvPr/>
            </p:nvSpPr>
            <p:spPr>
              <a:xfrm>
                <a:off x="8337812" y="3492483"/>
                <a:ext cx="483116" cy="1013645"/>
              </a:xfrm>
              <a:custGeom>
                <a:avLst/>
                <a:gdLst/>
                <a:ahLst/>
                <a:cxnLst/>
                <a:rect l="l" t="t" r="r" b="b"/>
                <a:pathLst>
                  <a:path w="11779" h="24714" extrusionOk="0">
                    <a:moveTo>
                      <a:pt x="6735" y="1"/>
                    </a:moveTo>
                    <a:lnTo>
                      <a:pt x="1" y="6750"/>
                    </a:lnTo>
                    <a:lnTo>
                      <a:pt x="229" y="6964"/>
                    </a:lnTo>
                    <a:lnTo>
                      <a:pt x="6415" y="763"/>
                    </a:lnTo>
                    <a:lnTo>
                      <a:pt x="6415" y="13165"/>
                    </a:lnTo>
                    <a:lnTo>
                      <a:pt x="11458" y="13165"/>
                    </a:lnTo>
                    <a:lnTo>
                      <a:pt x="11458" y="24713"/>
                    </a:lnTo>
                    <a:lnTo>
                      <a:pt x="11778" y="24713"/>
                    </a:lnTo>
                    <a:lnTo>
                      <a:pt x="11778" y="12860"/>
                    </a:lnTo>
                    <a:lnTo>
                      <a:pt x="6735" y="12860"/>
                    </a:lnTo>
                    <a:lnTo>
                      <a:pt x="6735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48;p2"/>
              <p:cNvSpPr/>
              <p:nvPr/>
            </p:nvSpPr>
            <p:spPr>
              <a:xfrm>
                <a:off x="8698380" y="3916789"/>
                <a:ext cx="246869" cy="1226718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49;p2"/>
              <p:cNvSpPr/>
              <p:nvPr/>
            </p:nvSpPr>
            <p:spPr>
              <a:xfrm>
                <a:off x="8790871" y="3823684"/>
                <a:ext cx="246869" cy="1226718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5"/>
                    </a:lnTo>
                    <a:lnTo>
                      <a:pt x="5714" y="305"/>
                    </a:lnTo>
                    <a:lnTo>
                      <a:pt x="5714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0" name="Google Shape;50;p2"/>
            <p:cNvGrpSpPr/>
            <p:nvPr/>
          </p:nvGrpSpPr>
          <p:grpSpPr>
            <a:xfrm>
              <a:off x="7945225" y="4302000"/>
              <a:ext cx="904666" cy="726121"/>
              <a:chOff x="7945225" y="4302000"/>
              <a:chExt cx="904666" cy="726121"/>
            </a:xfrm>
          </p:grpSpPr>
          <p:sp>
            <p:nvSpPr>
              <p:cNvPr id="51" name="Google Shape;51;p2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52;p2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2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4" name="Google Shape;54;p2"/>
          <p:cNvSpPr txBox="1">
            <a:spLocks noGrp="1"/>
          </p:cNvSpPr>
          <p:nvPr>
            <p:ph type="ctrTitle"/>
          </p:nvPr>
        </p:nvSpPr>
        <p:spPr>
          <a:xfrm>
            <a:off x="1096850" y="816324"/>
            <a:ext cx="6974700" cy="232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55" name="Google Shape;55;p2"/>
          <p:cNvSpPr txBox="1">
            <a:spLocks noGrp="1"/>
          </p:cNvSpPr>
          <p:nvPr>
            <p:ph type="subTitle" idx="1"/>
          </p:nvPr>
        </p:nvSpPr>
        <p:spPr>
          <a:xfrm>
            <a:off x="1096850" y="3456250"/>
            <a:ext cx="48825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56" name="Google Shape;56;p2"/>
          <p:cNvGrpSpPr/>
          <p:nvPr/>
        </p:nvGrpSpPr>
        <p:grpSpPr>
          <a:xfrm>
            <a:off x="-309885" y="3617406"/>
            <a:ext cx="1448824" cy="2238804"/>
            <a:chOff x="-309885" y="3617406"/>
            <a:chExt cx="1448824" cy="2238804"/>
          </a:xfrm>
        </p:grpSpPr>
        <p:grpSp>
          <p:nvGrpSpPr>
            <p:cNvPr id="57" name="Google Shape;57;p2"/>
            <p:cNvGrpSpPr/>
            <p:nvPr/>
          </p:nvGrpSpPr>
          <p:grpSpPr>
            <a:xfrm>
              <a:off x="-277007" y="3870159"/>
              <a:ext cx="981772" cy="1986051"/>
              <a:chOff x="-293545" y="3454371"/>
              <a:chExt cx="981772" cy="1986051"/>
            </a:xfrm>
          </p:grpSpPr>
          <p:sp>
            <p:nvSpPr>
              <p:cNvPr id="58" name="Google Shape;58;p2"/>
              <p:cNvSpPr/>
              <p:nvPr/>
            </p:nvSpPr>
            <p:spPr>
              <a:xfrm rot="10800000">
                <a:off x="-293545" y="3454371"/>
                <a:ext cx="844677" cy="1985522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59;p2"/>
              <p:cNvSpPr/>
              <p:nvPr/>
            </p:nvSpPr>
            <p:spPr>
              <a:xfrm rot="10800000">
                <a:off x="-156450" y="3454901"/>
                <a:ext cx="844677" cy="1985522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0" name="Google Shape;60;p2"/>
            <p:cNvGrpSpPr/>
            <p:nvPr/>
          </p:nvGrpSpPr>
          <p:grpSpPr>
            <a:xfrm>
              <a:off x="363249" y="4906873"/>
              <a:ext cx="699940" cy="478601"/>
              <a:chOff x="39722" y="4349021"/>
              <a:chExt cx="1061964" cy="726143"/>
            </a:xfrm>
          </p:grpSpPr>
          <p:grpSp>
            <p:nvGrpSpPr>
              <p:cNvPr id="61" name="Google Shape;61;p2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62" name="Google Shape;62;p2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63" name="Google Shape;63;p2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64" name="Google Shape;64;p2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5" name="Google Shape;65;p2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" name="Google Shape;66;p2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" name="Google Shape;67;p2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8" name="Google Shape;68;p2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69" name="Google Shape;69;p2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0" name="Google Shape;70;p2"/>
            <p:cNvGrpSpPr/>
            <p:nvPr/>
          </p:nvGrpSpPr>
          <p:grpSpPr>
            <a:xfrm rot="-5400000">
              <a:off x="-461873" y="3769393"/>
              <a:ext cx="1351491" cy="1047516"/>
              <a:chOff x="-2460210" y="2758493"/>
              <a:chExt cx="1351491" cy="1047516"/>
            </a:xfrm>
          </p:grpSpPr>
          <p:sp>
            <p:nvSpPr>
              <p:cNvPr id="71" name="Google Shape;71;p2"/>
              <p:cNvSpPr/>
              <p:nvPr/>
            </p:nvSpPr>
            <p:spPr>
              <a:xfrm rot="-2700000">
                <a:off x="-2341816" y="31085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2"/>
              <p:cNvSpPr/>
              <p:nvPr/>
            </p:nvSpPr>
            <p:spPr>
              <a:xfrm rot="-2700000">
                <a:off x="-2157466" y="30323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2"/>
              <p:cNvSpPr/>
              <p:nvPr/>
            </p:nvSpPr>
            <p:spPr>
              <a:xfrm rot="-2700000">
                <a:off x="-1993591" y="29561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2"/>
              <p:cNvSpPr/>
              <p:nvPr/>
            </p:nvSpPr>
            <p:spPr>
              <a:xfrm rot="-2700000">
                <a:off x="-1809241" y="28799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5" name="Google Shape;75;p2"/>
            <p:cNvGrpSpPr/>
            <p:nvPr/>
          </p:nvGrpSpPr>
          <p:grpSpPr>
            <a:xfrm>
              <a:off x="438999" y="4567398"/>
              <a:ext cx="699940" cy="478601"/>
              <a:chOff x="39722" y="4349021"/>
              <a:chExt cx="1061964" cy="726143"/>
            </a:xfrm>
          </p:grpSpPr>
          <p:grpSp>
            <p:nvGrpSpPr>
              <p:cNvPr id="76" name="Google Shape;76;p2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77" name="Google Shape;77;p2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78" name="Google Shape;78;p2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79" name="Google Shape;79;p2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" name="Google Shape;80;p2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" name="Google Shape;81;p2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2" name="Google Shape;82;p2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3" name="Google Shape;83;p2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84" name="Google Shape;84;p2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5" name="Google Shape;85;p2"/>
            <p:cNvGrpSpPr/>
            <p:nvPr/>
          </p:nvGrpSpPr>
          <p:grpSpPr>
            <a:xfrm>
              <a:off x="-65076" y="4623886"/>
              <a:ext cx="699940" cy="478601"/>
              <a:chOff x="39722" y="4349021"/>
              <a:chExt cx="1061964" cy="726143"/>
            </a:xfrm>
          </p:grpSpPr>
          <p:grpSp>
            <p:nvGrpSpPr>
              <p:cNvPr id="86" name="Google Shape;86;p2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87" name="Google Shape;87;p2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88" name="Google Shape;88;p2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89" name="Google Shape;89;p2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0" name="Google Shape;90;p2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1" name="Google Shape;91;p2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2" name="Google Shape;92;p2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3" name="Google Shape;93;p2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94" name="Google Shape;94;p2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ONE_COLUMN_TEXT_1">
    <p:spTree>
      <p:nvGrpSpPr>
        <p:cNvPr id="1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p1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61" name="Google Shape;761;p19"/>
          <p:cNvSpPr txBox="1">
            <a:spLocks noGrp="1"/>
          </p:cNvSpPr>
          <p:nvPr>
            <p:ph type="subTitle" idx="1"/>
          </p:nvPr>
        </p:nvSpPr>
        <p:spPr>
          <a:xfrm>
            <a:off x="4881006" y="1786675"/>
            <a:ext cx="3543000" cy="183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2" name="Google Shape;762;p19"/>
          <p:cNvSpPr txBox="1">
            <a:spLocks noGrp="1"/>
          </p:cNvSpPr>
          <p:nvPr>
            <p:ph type="subTitle" idx="2"/>
          </p:nvPr>
        </p:nvSpPr>
        <p:spPr>
          <a:xfrm>
            <a:off x="720000" y="1786675"/>
            <a:ext cx="3543000" cy="183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763" name="Google Shape;763;p19"/>
          <p:cNvGrpSpPr/>
          <p:nvPr/>
        </p:nvGrpSpPr>
        <p:grpSpPr>
          <a:xfrm>
            <a:off x="-96329" y="4888563"/>
            <a:ext cx="1590408" cy="88125"/>
            <a:chOff x="124624" y="4953514"/>
            <a:chExt cx="1137387" cy="88142"/>
          </a:xfrm>
        </p:grpSpPr>
        <p:sp>
          <p:nvSpPr>
            <p:cNvPr id="764" name="Google Shape;764;p19"/>
            <p:cNvSpPr/>
            <p:nvPr/>
          </p:nvSpPr>
          <p:spPr>
            <a:xfrm rot="5400000">
              <a:off x="687043" y="4391096"/>
              <a:ext cx="12551" cy="1137387"/>
            </a:xfrm>
            <a:custGeom>
              <a:avLst/>
              <a:gdLst/>
              <a:ahLst/>
              <a:cxnLst/>
              <a:rect l="l" t="t" r="r" b="b"/>
              <a:pathLst>
                <a:path w="306" h="27731" extrusionOk="0">
                  <a:moveTo>
                    <a:pt x="1" y="1"/>
                  </a:moveTo>
                  <a:lnTo>
                    <a:pt x="1" y="27730"/>
                  </a:lnTo>
                  <a:lnTo>
                    <a:pt x="305" y="27730"/>
                  </a:lnTo>
                  <a:lnTo>
                    <a:pt x="305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46820"/>
                  </a:srgbClr>
                </a:gs>
                <a:gs pos="100000">
                  <a:srgbClr val="FFFFFF">
                    <a:alpha val="0"/>
                    <a:alpha val="4682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19"/>
            <p:cNvSpPr/>
            <p:nvPr/>
          </p:nvSpPr>
          <p:spPr>
            <a:xfrm rot="5400000">
              <a:off x="687063" y="4466709"/>
              <a:ext cx="12510" cy="1137387"/>
            </a:xfrm>
            <a:custGeom>
              <a:avLst/>
              <a:gdLst/>
              <a:ahLst/>
              <a:cxnLst/>
              <a:rect l="l" t="t" r="r" b="b"/>
              <a:pathLst>
                <a:path w="305" h="27731" extrusionOk="0">
                  <a:moveTo>
                    <a:pt x="0" y="1"/>
                  </a:moveTo>
                  <a:lnTo>
                    <a:pt x="0" y="27730"/>
                  </a:lnTo>
                  <a:lnTo>
                    <a:pt x="305" y="27730"/>
                  </a:lnTo>
                  <a:lnTo>
                    <a:pt x="305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46820"/>
                  </a:srgbClr>
                </a:gs>
                <a:gs pos="100000">
                  <a:srgbClr val="FFFFFF">
                    <a:alpha val="0"/>
                    <a:alpha val="4682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6" name="Google Shape;766;p19"/>
          <p:cNvGrpSpPr/>
          <p:nvPr/>
        </p:nvGrpSpPr>
        <p:grpSpPr>
          <a:xfrm>
            <a:off x="6883700" y="1385725"/>
            <a:ext cx="4028179" cy="5283555"/>
            <a:chOff x="6883700" y="1385725"/>
            <a:chExt cx="4028179" cy="5283555"/>
          </a:xfrm>
        </p:grpSpPr>
        <p:sp>
          <p:nvSpPr>
            <p:cNvPr id="767" name="Google Shape;767;p19"/>
            <p:cNvSpPr/>
            <p:nvPr/>
          </p:nvSpPr>
          <p:spPr>
            <a:xfrm>
              <a:off x="6883700" y="1407586"/>
              <a:ext cx="4006263" cy="4749291"/>
            </a:xfrm>
            <a:custGeom>
              <a:avLst/>
              <a:gdLst/>
              <a:ahLst/>
              <a:cxnLst/>
              <a:rect l="l" t="t" r="r" b="b"/>
              <a:pathLst>
                <a:path w="97678" h="115794" extrusionOk="0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19"/>
            <p:cNvSpPr/>
            <p:nvPr/>
          </p:nvSpPr>
          <p:spPr>
            <a:xfrm>
              <a:off x="7842318" y="1385725"/>
              <a:ext cx="2925190" cy="3057668"/>
            </a:xfrm>
            <a:custGeom>
              <a:avLst/>
              <a:gdLst/>
              <a:ahLst/>
              <a:cxnLst/>
              <a:rect l="l" t="t" r="r" b="b"/>
              <a:pathLst>
                <a:path w="71320" h="74550" extrusionOk="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19"/>
            <p:cNvSpPr/>
            <p:nvPr/>
          </p:nvSpPr>
          <p:spPr>
            <a:xfrm>
              <a:off x="7734200" y="2571774"/>
              <a:ext cx="1421047" cy="283335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19"/>
            <p:cNvSpPr/>
            <p:nvPr/>
          </p:nvSpPr>
          <p:spPr>
            <a:xfrm>
              <a:off x="7758564" y="1550075"/>
              <a:ext cx="3153315" cy="5119205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1" name="Google Shape;771;p19"/>
          <p:cNvGrpSpPr/>
          <p:nvPr/>
        </p:nvGrpSpPr>
        <p:grpSpPr>
          <a:xfrm>
            <a:off x="4598006" y="-1699037"/>
            <a:ext cx="5579794" cy="3203424"/>
            <a:chOff x="4521806" y="-1546637"/>
            <a:chExt cx="5579794" cy="3203424"/>
          </a:xfrm>
        </p:grpSpPr>
        <p:grpSp>
          <p:nvGrpSpPr>
            <p:cNvPr id="772" name="Google Shape;772;p19"/>
            <p:cNvGrpSpPr/>
            <p:nvPr/>
          </p:nvGrpSpPr>
          <p:grpSpPr>
            <a:xfrm>
              <a:off x="4619858" y="-154439"/>
              <a:ext cx="916824" cy="700199"/>
              <a:chOff x="4619858" y="-154439"/>
              <a:chExt cx="916824" cy="700199"/>
            </a:xfrm>
          </p:grpSpPr>
          <p:sp>
            <p:nvSpPr>
              <p:cNvPr id="773" name="Google Shape;773;p19"/>
              <p:cNvSpPr/>
              <p:nvPr/>
            </p:nvSpPr>
            <p:spPr>
              <a:xfrm>
                <a:off x="4823308" y="126723"/>
                <a:ext cx="483874" cy="419037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" name="Google Shape;774;p19"/>
              <p:cNvSpPr/>
              <p:nvPr/>
            </p:nvSpPr>
            <p:spPr>
              <a:xfrm>
                <a:off x="4619858" y="-114577"/>
                <a:ext cx="483874" cy="419037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5" name="Google Shape;775;p19"/>
              <p:cNvSpPr/>
              <p:nvPr/>
            </p:nvSpPr>
            <p:spPr>
              <a:xfrm>
                <a:off x="5052808" y="-154439"/>
                <a:ext cx="483874" cy="419037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776" name="Google Shape;776;p19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>
              <a:off x="5904350" y="-1546637"/>
              <a:ext cx="4197251" cy="32034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77" name="Google Shape;777;p19"/>
            <p:cNvSpPr/>
            <p:nvPr/>
          </p:nvSpPr>
          <p:spPr>
            <a:xfrm rot="-5400000">
              <a:off x="5282845" y="-1058949"/>
              <a:ext cx="981776" cy="230779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19"/>
            <p:cNvSpPr/>
            <p:nvPr/>
          </p:nvSpPr>
          <p:spPr>
            <a:xfrm rot="-5400000">
              <a:off x="5282230" y="-899603"/>
              <a:ext cx="981776" cy="230779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79" name="Google Shape;779;p19"/>
            <p:cNvGrpSpPr/>
            <p:nvPr/>
          </p:nvGrpSpPr>
          <p:grpSpPr>
            <a:xfrm rot="10800000">
              <a:off x="8323180" y="210225"/>
              <a:ext cx="1493503" cy="88125"/>
              <a:chOff x="124624" y="4953514"/>
              <a:chExt cx="1137387" cy="88142"/>
            </a:xfrm>
          </p:grpSpPr>
          <p:sp>
            <p:nvSpPr>
              <p:cNvPr id="780" name="Google Shape;780;p19"/>
              <p:cNvSpPr/>
              <p:nvPr/>
            </p:nvSpPr>
            <p:spPr>
              <a:xfrm rot="5400000">
                <a:off x="687043" y="4391096"/>
                <a:ext cx="12551" cy="1137387"/>
              </a:xfrm>
              <a:custGeom>
                <a:avLst/>
                <a:gdLst/>
                <a:ahLst/>
                <a:cxnLst/>
                <a:rect l="l" t="t" r="r" b="b"/>
                <a:pathLst>
                  <a:path w="306" h="27731" extrusionOk="0">
                    <a:moveTo>
                      <a:pt x="1" y="1"/>
                    </a:moveTo>
                    <a:lnTo>
                      <a:pt x="1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1" name="Google Shape;781;p19"/>
              <p:cNvSpPr/>
              <p:nvPr/>
            </p:nvSpPr>
            <p:spPr>
              <a:xfrm rot="5400000">
                <a:off x="687063" y="4466709"/>
                <a:ext cx="12510" cy="1137387"/>
              </a:xfrm>
              <a:custGeom>
                <a:avLst/>
                <a:gdLst/>
                <a:ahLst/>
                <a:cxnLst/>
                <a:rect l="l" t="t" r="r" b="b"/>
                <a:pathLst>
                  <a:path w="305" h="27731" extrusionOk="0">
                    <a:moveTo>
                      <a:pt x="0" y="1"/>
                    </a:moveTo>
                    <a:lnTo>
                      <a:pt x="0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82" name="Google Shape;782;p19"/>
            <p:cNvGrpSpPr/>
            <p:nvPr/>
          </p:nvGrpSpPr>
          <p:grpSpPr>
            <a:xfrm>
              <a:off x="4619231" y="-32636"/>
              <a:ext cx="254987" cy="255131"/>
              <a:chOff x="3678700" y="407275"/>
              <a:chExt cx="708100" cy="708500"/>
            </a:xfrm>
          </p:grpSpPr>
          <p:sp>
            <p:nvSpPr>
              <p:cNvPr id="783" name="Google Shape;783;p19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" name="Google Shape;784;p19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" name="Google Shape;785;p19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6" name="Google Shape;786;p19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7" name="Google Shape;787;p19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8" name="Google Shape;788;p19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9" name="Google Shape;789;p19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90" name="Google Shape;790;p19"/>
            <p:cNvGrpSpPr/>
            <p:nvPr/>
          </p:nvGrpSpPr>
          <p:grpSpPr>
            <a:xfrm>
              <a:off x="4521806" y="126714"/>
              <a:ext cx="254987" cy="255131"/>
              <a:chOff x="3678700" y="407275"/>
              <a:chExt cx="708100" cy="708500"/>
            </a:xfrm>
          </p:grpSpPr>
          <p:sp>
            <p:nvSpPr>
              <p:cNvPr id="791" name="Google Shape;791;p19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2" name="Google Shape;792;p19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3" name="Google Shape;793;p19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4" name="Google Shape;794;p19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5" name="Google Shape;795;p19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" name="Google Shape;796;p19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" name="Google Shape;797;p19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9" name="Google Shape;1339;p30"/>
          <p:cNvGrpSpPr/>
          <p:nvPr/>
        </p:nvGrpSpPr>
        <p:grpSpPr>
          <a:xfrm>
            <a:off x="-623241" y="3925887"/>
            <a:ext cx="2833357" cy="1517787"/>
            <a:chOff x="-623241" y="3849687"/>
            <a:chExt cx="2833357" cy="1517787"/>
          </a:xfrm>
        </p:grpSpPr>
        <p:grpSp>
          <p:nvGrpSpPr>
            <p:cNvPr id="1340" name="Google Shape;1340;p30"/>
            <p:cNvGrpSpPr/>
            <p:nvPr/>
          </p:nvGrpSpPr>
          <p:grpSpPr>
            <a:xfrm rot="5400000">
              <a:off x="-879113" y="4155104"/>
              <a:ext cx="1517787" cy="906953"/>
              <a:chOff x="-55500" y="4835979"/>
              <a:chExt cx="1517787" cy="906953"/>
            </a:xfrm>
          </p:grpSpPr>
          <p:sp>
            <p:nvSpPr>
              <p:cNvPr id="1341" name="Google Shape;1341;p30"/>
              <p:cNvSpPr/>
              <p:nvPr/>
            </p:nvSpPr>
            <p:spPr>
              <a:xfrm>
                <a:off x="-55500" y="4895154"/>
                <a:ext cx="582037" cy="557353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31360"/>
                    </a:schemeClr>
                  </a:gs>
                  <a:gs pos="22000">
                    <a:schemeClr val="lt1">
                      <a:alpha val="31360"/>
                    </a:schemeClr>
                  </a:gs>
                  <a:gs pos="45000">
                    <a:srgbClr val="FFFFFF">
                      <a:alpha val="0"/>
                      <a:alpha val="31360"/>
                    </a:srgbClr>
                  </a:gs>
                  <a:gs pos="100000">
                    <a:srgbClr val="0C0A9E">
                      <a:alpha val="50196"/>
                      <a:alpha val="3136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2" name="Google Shape;1342;p30"/>
              <p:cNvSpPr/>
              <p:nvPr/>
            </p:nvSpPr>
            <p:spPr>
              <a:xfrm>
                <a:off x="522674" y="4951702"/>
                <a:ext cx="340329" cy="325895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3" name="Google Shape;1343;p30"/>
              <p:cNvSpPr/>
              <p:nvPr/>
            </p:nvSpPr>
            <p:spPr>
              <a:xfrm>
                <a:off x="401812" y="5185579"/>
                <a:ext cx="582037" cy="557353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31360"/>
                    </a:schemeClr>
                  </a:gs>
                  <a:gs pos="22000">
                    <a:schemeClr val="lt1">
                      <a:alpha val="31360"/>
                    </a:schemeClr>
                  </a:gs>
                  <a:gs pos="45000">
                    <a:srgbClr val="FFFFFF">
                      <a:alpha val="0"/>
                      <a:alpha val="31360"/>
                    </a:srgbClr>
                  </a:gs>
                  <a:gs pos="100000">
                    <a:srgbClr val="0C0A9E">
                      <a:alpha val="50196"/>
                      <a:alpha val="3136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4" name="Google Shape;1344;p30"/>
              <p:cNvSpPr/>
              <p:nvPr/>
            </p:nvSpPr>
            <p:spPr>
              <a:xfrm>
                <a:off x="880250" y="4835979"/>
                <a:ext cx="582037" cy="557353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45" name="Google Shape;1345;p30"/>
            <p:cNvGrpSpPr/>
            <p:nvPr/>
          </p:nvGrpSpPr>
          <p:grpSpPr>
            <a:xfrm>
              <a:off x="-623241" y="3946426"/>
              <a:ext cx="2833357" cy="1421047"/>
              <a:chOff x="-677366" y="4067276"/>
              <a:chExt cx="2833357" cy="1421047"/>
            </a:xfrm>
          </p:grpSpPr>
          <p:sp>
            <p:nvSpPr>
              <p:cNvPr id="1346" name="Google Shape;1346;p30"/>
              <p:cNvSpPr/>
              <p:nvPr/>
            </p:nvSpPr>
            <p:spPr>
              <a:xfrm rot="5400000">
                <a:off x="28789" y="3361120"/>
                <a:ext cx="1421047" cy="2833357"/>
              </a:xfrm>
              <a:custGeom>
                <a:avLst/>
                <a:gdLst/>
                <a:ahLst/>
                <a:cxnLst/>
                <a:rect l="l" t="t" r="r" b="b"/>
                <a:pathLst>
                  <a:path w="34647" h="69081" extrusionOk="0">
                    <a:moveTo>
                      <a:pt x="34434" y="1"/>
                    </a:moveTo>
                    <a:lnTo>
                      <a:pt x="25429" y="8990"/>
                    </a:lnTo>
                    <a:lnTo>
                      <a:pt x="25383" y="9051"/>
                    </a:lnTo>
                    <a:lnTo>
                      <a:pt x="25383" y="32651"/>
                    </a:lnTo>
                    <a:lnTo>
                      <a:pt x="15130" y="42920"/>
                    </a:lnTo>
                    <a:lnTo>
                      <a:pt x="15084" y="42951"/>
                    </a:lnTo>
                    <a:lnTo>
                      <a:pt x="15084" y="60472"/>
                    </a:lnTo>
                    <a:lnTo>
                      <a:pt x="9614" y="65957"/>
                    </a:lnTo>
                    <a:lnTo>
                      <a:pt x="0" y="65957"/>
                    </a:lnTo>
                    <a:lnTo>
                      <a:pt x="0" y="69080"/>
                    </a:lnTo>
                    <a:lnTo>
                      <a:pt x="320" y="69080"/>
                    </a:lnTo>
                    <a:lnTo>
                      <a:pt x="320" y="66262"/>
                    </a:lnTo>
                    <a:lnTo>
                      <a:pt x="9751" y="66262"/>
                    </a:lnTo>
                    <a:lnTo>
                      <a:pt x="15389" y="60609"/>
                    </a:lnTo>
                    <a:lnTo>
                      <a:pt x="15389" y="43088"/>
                    </a:lnTo>
                    <a:lnTo>
                      <a:pt x="25658" y="32819"/>
                    </a:lnTo>
                    <a:lnTo>
                      <a:pt x="25688" y="32788"/>
                    </a:lnTo>
                    <a:lnTo>
                      <a:pt x="25688" y="9188"/>
                    </a:lnTo>
                    <a:lnTo>
                      <a:pt x="34647" y="214"/>
                    </a:lnTo>
                    <a:lnTo>
                      <a:pt x="34434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347" name="Google Shape;1347;p30"/>
              <p:cNvGrpSpPr/>
              <p:nvPr/>
            </p:nvGrpSpPr>
            <p:grpSpPr>
              <a:xfrm>
                <a:off x="317735" y="4614472"/>
                <a:ext cx="161977" cy="161940"/>
                <a:chOff x="1101075" y="2142375"/>
                <a:chExt cx="439200" cy="439100"/>
              </a:xfrm>
            </p:grpSpPr>
            <p:sp>
              <p:nvSpPr>
                <p:cNvPr id="1348" name="Google Shape;1348;p30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49" name="Google Shape;1349;p30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350" name="Google Shape;1350;p30"/>
              <p:cNvGrpSpPr/>
              <p:nvPr/>
            </p:nvGrpSpPr>
            <p:grpSpPr>
              <a:xfrm rot="10800000">
                <a:off x="1700151" y="5032693"/>
                <a:ext cx="161977" cy="161940"/>
                <a:chOff x="1101075" y="2142375"/>
                <a:chExt cx="439200" cy="439100"/>
              </a:xfrm>
            </p:grpSpPr>
            <p:sp>
              <p:nvSpPr>
                <p:cNvPr id="1351" name="Google Shape;1351;p30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52" name="Google Shape;1352;p30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353" name="Google Shape;1353;p30"/>
            <p:cNvSpPr/>
            <p:nvPr/>
          </p:nvSpPr>
          <p:spPr>
            <a:xfrm rot="-5400000">
              <a:off x="289120" y="3696219"/>
              <a:ext cx="503090" cy="2327806"/>
            </a:xfrm>
            <a:custGeom>
              <a:avLst/>
              <a:gdLst/>
              <a:ahLst/>
              <a:cxnLst/>
              <a:rect l="l" t="t" r="r" b="b"/>
              <a:pathLst>
                <a:path w="12266" h="56755" extrusionOk="0">
                  <a:moveTo>
                    <a:pt x="6811" y="1"/>
                  </a:moveTo>
                  <a:lnTo>
                    <a:pt x="2133" y="4663"/>
                  </a:lnTo>
                  <a:lnTo>
                    <a:pt x="2133" y="16836"/>
                  </a:lnTo>
                  <a:lnTo>
                    <a:pt x="2438" y="16836"/>
                  </a:lnTo>
                  <a:lnTo>
                    <a:pt x="2438" y="4800"/>
                  </a:lnTo>
                  <a:lnTo>
                    <a:pt x="6475" y="747"/>
                  </a:lnTo>
                  <a:lnTo>
                    <a:pt x="6475" y="11793"/>
                  </a:lnTo>
                  <a:lnTo>
                    <a:pt x="11534" y="11793"/>
                  </a:lnTo>
                  <a:lnTo>
                    <a:pt x="8197" y="15130"/>
                  </a:lnTo>
                  <a:lnTo>
                    <a:pt x="11640" y="18573"/>
                  </a:lnTo>
                  <a:lnTo>
                    <a:pt x="5668" y="24546"/>
                  </a:lnTo>
                  <a:lnTo>
                    <a:pt x="5668" y="41686"/>
                  </a:lnTo>
                  <a:lnTo>
                    <a:pt x="0" y="47369"/>
                  </a:lnTo>
                  <a:lnTo>
                    <a:pt x="0" y="56754"/>
                  </a:lnTo>
                  <a:lnTo>
                    <a:pt x="305" y="56754"/>
                  </a:lnTo>
                  <a:lnTo>
                    <a:pt x="305" y="47476"/>
                  </a:lnTo>
                  <a:lnTo>
                    <a:pt x="5973" y="41823"/>
                  </a:lnTo>
                  <a:lnTo>
                    <a:pt x="5973" y="24683"/>
                  </a:lnTo>
                  <a:lnTo>
                    <a:pt x="12082" y="18573"/>
                  </a:lnTo>
                  <a:lnTo>
                    <a:pt x="8639" y="15130"/>
                  </a:lnTo>
                  <a:lnTo>
                    <a:pt x="12265" y="11488"/>
                  </a:lnTo>
                  <a:lnTo>
                    <a:pt x="6811" y="11488"/>
                  </a:lnTo>
                  <a:lnTo>
                    <a:pt x="6811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4" name="Google Shape;1354;p30"/>
          <p:cNvGrpSpPr/>
          <p:nvPr/>
        </p:nvGrpSpPr>
        <p:grpSpPr>
          <a:xfrm>
            <a:off x="6323925" y="-1678249"/>
            <a:ext cx="4189199" cy="3065874"/>
            <a:chOff x="6171525" y="-1678249"/>
            <a:chExt cx="4189199" cy="3065874"/>
          </a:xfrm>
        </p:grpSpPr>
        <p:sp>
          <p:nvSpPr>
            <p:cNvPr id="1355" name="Google Shape;1355;p30"/>
            <p:cNvSpPr/>
            <p:nvPr/>
          </p:nvSpPr>
          <p:spPr>
            <a:xfrm rot="-5400000">
              <a:off x="6808863" y="-808395"/>
              <a:ext cx="1558682" cy="283335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356" name="Google Shape;1356;p30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>
              <a:off x="6587425" y="-1678249"/>
              <a:ext cx="3773299" cy="28798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57" name="Google Shape;1357;p30"/>
            <p:cNvSpPr/>
            <p:nvPr/>
          </p:nvSpPr>
          <p:spPr>
            <a:xfrm>
              <a:off x="8292929" y="-80469"/>
              <a:ext cx="904284" cy="865933"/>
            </a:xfrm>
            <a:custGeom>
              <a:avLst/>
              <a:gdLst/>
              <a:ahLst/>
              <a:cxnLst/>
              <a:rect l="l" t="t" r="r" b="b"/>
              <a:pathLst>
                <a:path w="36902" h="35337" extrusionOk="0">
                  <a:moveTo>
                    <a:pt x="18449" y="1"/>
                  </a:moveTo>
                  <a:cubicBezTo>
                    <a:pt x="16409" y="1"/>
                    <a:pt x="14368" y="778"/>
                    <a:pt x="12814" y="2332"/>
                  </a:cubicBezTo>
                  <a:lnTo>
                    <a:pt x="3108" y="12037"/>
                  </a:lnTo>
                  <a:cubicBezTo>
                    <a:pt x="0" y="15145"/>
                    <a:pt x="0" y="20189"/>
                    <a:pt x="3108" y="23297"/>
                  </a:cubicBezTo>
                  <a:lnTo>
                    <a:pt x="12814" y="33017"/>
                  </a:lnTo>
                  <a:cubicBezTo>
                    <a:pt x="14368" y="34564"/>
                    <a:pt x="16405" y="35337"/>
                    <a:pt x="18443" y="35337"/>
                  </a:cubicBezTo>
                  <a:cubicBezTo>
                    <a:pt x="20481" y="35337"/>
                    <a:pt x="22519" y="34564"/>
                    <a:pt x="24073" y="33017"/>
                  </a:cubicBezTo>
                  <a:lnTo>
                    <a:pt x="33794" y="23297"/>
                  </a:lnTo>
                  <a:cubicBezTo>
                    <a:pt x="36902" y="20189"/>
                    <a:pt x="36902" y="15145"/>
                    <a:pt x="33794" y="12037"/>
                  </a:cubicBezTo>
                  <a:lnTo>
                    <a:pt x="24073" y="2332"/>
                  </a:lnTo>
                  <a:cubicBezTo>
                    <a:pt x="22527" y="778"/>
                    <a:pt x="20489" y="1"/>
                    <a:pt x="18449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0C0A9E">
                    <a:alpha val="2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58" name="Google Shape;1358;p30"/>
            <p:cNvGrpSpPr/>
            <p:nvPr/>
          </p:nvGrpSpPr>
          <p:grpSpPr>
            <a:xfrm rot="-2700000">
              <a:off x="8302147" y="61289"/>
              <a:ext cx="582044" cy="582419"/>
              <a:chOff x="959750" y="3039275"/>
              <a:chExt cx="582050" cy="582425"/>
            </a:xfrm>
          </p:grpSpPr>
          <p:sp>
            <p:nvSpPr>
              <p:cNvPr id="1359" name="Google Shape;1359;p30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0" name="Google Shape;1360;p30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1" name="Google Shape;1361;p30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2" name="Google Shape;1362;p30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3" name="Google Shape;1363;p30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4" name="Google Shape;1364;p30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5" name="Google Shape;1365;p30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66" name="Google Shape;1366;p30"/>
            <p:cNvGrpSpPr/>
            <p:nvPr/>
          </p:nvGrpSpPr>
          <p:grpSpPr>
            <a:xfrm rot="-2700000">
              <a:off x="8551447" y="61289"/>
              <a:ext cx="582044" cy="582419"/>
              <a:chOff x="959750" y="3039275"/>
              <a:chExt cx="582050" cy="582425"/>
            </a:xfrm>
          </p:grpSpPr>
          <p:sp>
            <p:nvSpPr>
              <p:cNvPr id="1367" name="Google Shape;1367;p30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8" name="Google Shape;1368;p30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9" name="Google Shape;1369;p30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0" name="Google Shape;1370;p30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1" name="Google Shape;1371;p30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2" name="Google Shape;1372;p30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3" name="Google Shape;1373;p30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374" name="Google Shape;1374;p30"/>
          <p:cNvGrpSpPr/>
          <p:nvPr/>
        </p:nvGrpSpPr>
        <p:grpSpPr>
          <a:xfrm rot="2700000">
            <a:off x="8945322" y="2352177"/>
            <a:ext cx="439196" cy="439096"/>
            <a:chOff x="1101075" y="2142375"/>
            <a:chExt cx="439200" cy="439100"/>
          </a:xfrm>
        </p:grpSpPr>
        <p:sp>
          <p:nvSpPr>
            <p:cNvPr id="1375" name="Google Shape;1375;p30"/>
            <p:cNvSpPr/>
            <p:nvPr/>
          </p:nvSpPr>
          <p:spPr>
            <a:xfrm>
              <a:off x="1101075" y="2142375"/>
              <a:ext cx="439200" cy="439100"/>
            </a:xfrm>
            <a:custGeom>
              <a:avLst/>
              <a:gdLst/>
              <a:ahLst/>
              <a:cxnLst/>
              <a:rect l="l" t="t" r="r" b="b"/>
              <a:pathLst>
                <a:path w="17568" h="17564" extrusionOk="0">
                  <a:moveTo>
                    <a:pt x="8792" y="1291"/>
                  </a:moveTo>
                  <a:cubicBezTo>
                    <a:pt x="10711" y="1291"/>
                    <a:pt x="12631" y="2008"/>
                    <a:pt x="14094" y="3501"/>
                  </a:cubicBezTo>
                  <a:cubicBezTo>
                    <a:pt x="15526" y="4902"/>
                    <a:pt x="16303" y="6807"/>
                    <a:pt x="16303" y="8803"/>
                  </a:cubicBezTo>
                  <a:cubicBezTo>
                    <a:pt x="16303" y="10814"/>
                    <a:pt x="15526" y="12688"/>
                    <a:pt x="14094" y="14120"/>
                  </a:cubicBezTo>
                  <a:cubicBezTo>
                    <a:pt x="12692" y="15552"/>
                    <a:pt x="10788" y="16329"/>
                    <a:pt x="8792" y="16329"/>
                  </a:cubicBezTo>
                  <a:cubicBezTo>
                    <a:pt x="6780" y="16329"/>
                    <a:pt x="4906" y="15552"/>
                    <a:pt x="3474" y="14120"/>
                  </a:cubicBezTo>
                  <a:cubicBezTo>
                    <a:pt x="2042" y="12718"/>
                    <a:pt x="1265" y="10814"/>
                    <a:pt x="1265" y="8803"/>
                  </a:cubicBezTo>
                  <a:cubicBezTo>
                    <a:pt x="1265" y="6807"/>
                    <a:pt x="2042" y="4918"/>
                    <a:pt x="3474" y="3501"/>
                  </a:cubicBezTo>
                  <a:cubicBezTo>
                    <a:pt x="4937" y="2023"/>
                    <a:pt x="6857" y="1291"/>
                    <a:pt x="8792" y="1291"/>
                  </a:cubicBezTo>
                  <a:close/>
                  <a:moveTo>
                    <a:pt x="8784" y="0"/>
                  </a:moveTo>
                  <a:cubicBezTo>
                    <a:pt x="6537" y="0"/>
                    <a:pt x="4289" y="857"/>
                    <a:pt x="2575" y="2571"/>
                  </a:cubicBezTo>
                  <a:cubicBezTo>
                    <a:pt x="915" y="4232"/>
                    <a:pt x="1" y="6441"/>
                    <a:pt x="1" y="8788"/>
                  </a:cubicBezTo>
                  <a:cubicBezTo>
                    <a:pt x="1" y="11134"/>
                    <a:pt x="915" y="13343"/>
                    <a:pt x="2575" y="15004"/>
                  </a:cubicBezTo>
                  <a:cubicBezTo>
                    <a:pt x="4236" y="16649"/>
                    <a:pt x="6445" y="17563"/>
                    <a:pt x="8792" y="17563"/>
                  </a:cubicBezTo>
                  <a:cubicBezTo>
                    <a:pt x="11123" y="17563"/>
                    <a:pt x="13332" y="16649"/>
                    <a:pt x="14993" y="15004"/>
                  </a:cubicBezTo>
                  <a:cubicBezTo>
                    <a:pt x="16653" y="13343"/>
                    <a:pt x="17568" y="11134"/>
                    <a:pt x="17568" y="8788"/>
                  </a:cubicBezTo>
                  <a:cubicBezTo>
                    <a:pt x="17568" y="6441"/>
                    <a:pt x="16653" y="4232"/>
                    <a:pt x="14993" y="2571"/>
                  </a:cubicBezTo>
                  <a:cubicBezTo>
                    <a:pt x="13279" y="857"/>
                    <a:pt x="11031" y="0"/>
                    <a:pt x="8784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30"/>
            <p:cNvSpPr/>
            <p:nvPr/>
          </p:nvSpPr>
          <p:spPr>
            <a:xfrm>
              <a:off x="1189450" y="2242350"/>
              <a:ext cx="262850" cy="239700"/>
            </a:xfrm>
            <a:custGeom>
              <a:avLst/>
              <a:gdLst/>
              <a:ahLst/>
              <a:cxnLst/>
              <a:rect l="l" t="t" r="r" b="b"/>
              <a:pathLst>
                <a:path w="10514" h="9588" extrusionOk="0">
                  <a:moveTo>
                    <a:pt x="5257" y="1269"/>
                  </a:moveTo>
                  <a:cubicBezTo>
                    <a:pt x="6171" y="1269"/>
                    <a:pt x="7054" y="1604"/>
                    <a:pt x="7771" y="2290"/>
                  </a:cubicBezTo>
                  <a:cubicBezTo>
                    <a:pt x="9127" y="3692"/>
                    <a:pt x="9127" y="5931"/>
                    <a:pt x="7771" y="7302"/>
                  </a:cubicBezTo>
                  <a:cubicBezTo>
                    <a:pt x="7070" y="7988"/>
                    <a:pt x="6159" y="8331"/>
                    <a:pt x="5253" y="8331"/>
                  </a:cubicBezTo>
                  <a:cubicBezTo>
                    <a:pt x="4346" y="8331"/>
                    <a:pt x="3444" y="7988"/>
                    <a:pt x="2758" y="7302"/>
                  </a:cubicBezTo>
                  <a:cubicBezTo>
                    <a:pt x="1387" y="5916"/>
                    <a:pt x="1387" y="3661"/>
                    <a:pt x="2758" y="2290"/>
                  </a:cubicBezTo>
                  <a:cubicBezTo>
                    <a:pt x="3444" y="1604"/>
                    <a:pt x="4342" y="1269"/>
                    <a:pt x="5257" y="1269"/>
                  </a:cubicBezTo>
                  <a:close/>
                  <a:moveTo>
                    <a:pt x="5255" y="1"/>
                  </a:moveTo>
                  <a:cubicBezTo>
                    <a:pt x="4026" y="1"/>
                    <a:pt x="2796" y="469"/>
                    <a:pt x="1859" y="1406"/>
                  </a:cubicBezTo>
                  <a:cubicBezTo>
                    <a:pt x="0" y="3265"/>
                    <a:pt x="0" y="6312"/>
                    <a:pt x="1859" y="8186"/>
                  </a:cubicBezTo>
                  <a:cubicBezTo>
                    <a:pt x="2788" y="9116"/>
                    <a:pt x="4038" y="9588"/>
                    <a:pt x="5257" y="9588"/>
                  </a:cubicBezTo>
                  <a:cubicBezTo>
                    <a:pt x="6491" y="9588"/>
                    <a:pt x="7710" y="9131"/>
                    <a:pt x="8639" y="8186"/>
                  </a:cubicBezTo>
                  <a:cubicBezTo>
                    <a:pt x="10513" y="6312"/>
                    <a:pt x="10513" y="3265"/>
                    <a:pt x="8639" y="1406"/>
                  </a:cubicBezTo>
                  <a:cubicBezTo>
                    <a:pt x="7710" y="469"/>
                    <a:pt x="6483" y="1"/>
                    <a:pt x="5255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bg>
      <p:bgPr>
        <a:solidFill>
          <a:schemeClr val="dk2"/>
        </a:solidFill>
        <a:effectLst/>
      </p:bgPr>
    </p:bg>
    <p:spTree>
      <p:nvGrpSpPr>
        <p:cNvPr id="1" name="Shape 1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78" name="Google Shape;1378;p31"/>
          <p:cNvGrpSpPr/>
          <p:nvPr/>
        </p:nvGrpSpPr>
        <p:grpSpPr>
          <a:xfrm>
            <a:off x="8332551" y="-7"/>
            <a:ext cx="2386151" cy="3293873"/>
            <a:chOff x="8256351" y="-7"/>
            <a:chExt cx="2386151" cy="3293873"/>
          </a:xfrm>
        </p:grpSpPr>
        <p:pic>
          <p:nvPicPr>
            <p:cNvPr id="1379" name="Google Shape;1379;p31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 rot="5400000">
              <a:off x="7886227" y="537590"/>
              <a:ext cx="3126400" cy="238615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380" name="Google Shape;1380;p31"/>
            <p:cNvGrpSpPr/>
            <p:nvPr/>
          </p:nvGrpSpPr>
          <p:grpSpPr>
            <a:xfrm rot="10800000">
              <a:off x="8452444" y="-7"/>
              <a:ext cx="325154" cy="1788670"/>
              <a:chOff x="8869019" y="-622132"/>
              <a:chExt cx="325154" cy="1788670"/>
            </a:xfrm>
          </p:grpSpPr>
          <p:sp>
            <p:nvSpPr>
              <p:cNvPr id="1381" name="Google Shape;1381;p31"/>
              <p:cNvSpPr/>
              <p:nvPr/>
            </p:nvSpPr>
            <p:spPr>
              <a:xfrm rot="10800000">
                <a:off x="8869019" y="-622132"/>
                <a:ext cx="246869" cy="1703243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382" name="Google Shape;1382;p31"/>
              <p:cNvGrpSpPr/>
              <p:nvPr/>
            </p:nvGrpSpPr>
            <p:grpSpPr>
              <a:xfrm rot="1800062">
                <a:off x="9035610" y="1007995"/>
                <a:ext cx="134040" cy="134009"/>
                <a:chOff x="1101075" y="2142375"/>
                <a:chExt cx="439200" cy="439100"/>
              </a:xfrm>
            </p:grpSpPr>
            <p:sp>
              <p:nvSpPr>
                <p:cNvPr id="1383" name="Google Shape;1383;p31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40000">
                      <a:srgbClr val="FF9900">
                        <a:alpha val="4078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2698631" scaled="0"/>
                </a:gradFill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84" name="Google Shape;1384;p31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1385" name="Google Shape;1385;p31"/>
          <p:cNvGrpSpPr/>
          <p:nvPr/>
        </p:nvGrpSpPr>
        <p:grpSpPr>
          <a:xfrm>
            <a:off x="-213525" y="171225"/>
            <a:ext cx="439200" cy="439100"/>
            <a:chOff x="1101075" y="2142375"/>
            <a:chExt cx="439200" cy="439100"/>
          </a:xfrm>
        </p:grpSpPr>
        <p:sp>
          <p:nvSpPr>
            <p:cNvPr id="1386" name="Google Shape;1386;p31"/>
            <p:cNvSpPr/>
            <p:nvPr/>
          </p:nvSpPr>
          <p:spPr>
            <a:xfrm>
              <a:off x="1101075" y="2142375"/>
              <a:ext cx="439200" cy="439100"/>
            </a:xfrm>
            <a:custGeom>
              <a:avLst/>
              <a:gdLst/>
              <a:ahLst/>
              <a:cxnLst/>
              <a:rect l="l" t="t" r="r" b="b"/>
              <a:pathLst>
                <a:path w="17568" h="17564" extrusionOk="0">
                  <a:moveTo>
                    <a:pt x="8792" y="1291"/>
                  </a:moveTo>
                  <a:cubicBezTo>
                    <a:pt x="10711" y="1291"/>
                    <a:pt x="12631" y="2008"/>
                    <a:pt x="14094" y="3501"/>
                  </a:cubicBezTo>
                  <a:cubicBezTo>
                    <a:pt x="15526" y="4902"/>
                    <a:pt x="16303" y="6807"/>
                    <a:pt x="16303" y="8803"/>
                  </a:cubicBezTo>
                  <a:cubicBezTo>
                    <a:pt x="16303" y="10814"/>
                    <a:pt x="15526" y="12688"/>
                    <a:pt x="14094" y="14120"/>
                  </a:cubicBezTo>
                  <a:cubicBezTo>
                    <a:pt x="12692" y="15552"/>
                    <a:pt x="10788" y="16329"/>
                    <a:pt x="8792" y="16329"/>
                  </a:cubicBezTo>
                  <a:cubicBezTo>
                    <a:pt x="6780" y="16329"/>
                    <a:pt x="4906" y="15552"/>
                    <a:pt x="3474" y="14120"/>
                  </a:cubicBezTo>
                  <a:cubicBezTo>
                    <a:pt x="2042" y="12718"/>
                    <a:pt x="1265" y="10814"/>
                    <a:pt x="1265" y="8803"/>
                  </a:cubicBezTo>
                  <a:cubicBezTo>
                    <a:pt x="1265" y="6807"/>
                    <a:pt x="2042" y="4918"/>
                    <a:pt x="3474" y="3501"/>
                  </a:cubicBezTo>
                  <a:cubicBezTo>
                    <a:pt x="4937" y="2023"/>
                    <a:pt x="6857" y="1291"/>
                    <a:pt x="8792" y="1291"/>
                  </a:cubicBezTo>
                  <a:close/>
                  <a:moveTo>
                    <a:pt x="8784" y="0"/>
                  </a:moveTo>
                  <a:cubicBezTo>
                    <a:pt x="6537" y="0"/>
                    <a:pt x="4289" y="857"/>
                    <a:pt x="2575" y="2571"/>
                  </a:cubicBezTo>
                  <a:cubicBezTo>
                    <a:pt x="915" y="4232"/>
                    <a:pt x="1" y="6441"/>
                    <a:pt x="1" y="8788"/>
                  </a:cubicBezTo>
                  <a:cubicBezTo>
                    <a:pt x="1" y="11134"/>
                    <a:pt x="915" y="13343"/>
                    <a:pt x="2575" y="15004"/>
                  </a:cubicBezTo>
                  <a:cubicBezTo>
                    <a:pt x="4236" y="16649"/>
                    <a:pt x="6445" y="17563"/>
                    <a:pt x="8792" y="17563"/>
                  </a:cubicBezTo>
                  <a:cubicBezTo>
                    <a:pt x="11123" y="17563"/>
                    <a:pt x="13332" y="16649"/>
                    <a:pt x="14993" y="15004"/>
                  </a:cubicBezTo>
                  <a:cubicBezTo>
                    <a:pt x="16653" y="13343"/>
                    <a:pt x="17568" y="11134"/>
                    <a:pt x="17568" y="8788"/>
                  </a:cubicBezTo>
                  <a:cubicBezTo>
                    <a:pt x="17568" y="6441"/>
                    <a:pt x="16653" y="4232"/>
                    <a:pt x="14993" y="2571"/>
                  </a:cubicBezTo>
                  <a:cubicBezTo>
                    <a:pt x="13279" y="857"/>
                    <a:pt x="11031" y="0"/>
                    <a:pt x="8784" y="0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0C0A9E">
                    <a:alpha val="2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31"/>
            <p:cNvSpPr/>
            <p:nvPr/>
          </p:nvSpPr>
          <p:spPr>
            <a:xfrm>
              <a:off x="1189450" y="2242350"/>
              <a:ext cx="262850" cy="239700"/>
            </a:xfrm>
            <a:custGeom>
              <a:avLst/>
              <a:gdLst/>
              <a:ahLst/>
              <a:cxnLst/>
              <a:rect l="l" t="t" r="r" b="b"/>
              <a:pathLst>
                <a:path w="10514" h="9588" extrusionOk="0">
                  <a:moveTo>
                    <a:pt x="5257" y="1269"/>
                  </a:moveTo>
                  <a:cubicBezTo>
                    <a:pt x="6171" y="1269"/>
                    <a:pt x="7054" y="1604"/>
                    <a:pt x="7771" y="2290"/>
                  </a:cubicBezTo>
                  <a:cubicBezTo>
                    <a:pt x="9127" y="3692"/>
                    <a:pt x="9127" y="5931"/>
                    <a:pt x="7771" y="7302"/>
                  </a:cubicBezTo>
                  <a:cubicBezTo>
                    <a:pt x="7070" y="7988"/>
                    <a:pt x="6159" y="8331"/>
                    <a:pt x="5253" y="8331"/>
                  </a:cubicBezTo>
                  <a:cubicBezTo>
                    <a:pt x="4346" y="8331"/>
                    <a:pt x="3444" y="7988"/>
                    <a:pt x="2758" y="7302"/>
                  </a:cubicBezTo>
                  <a:cubicBezTo>
                    <a:pt x="1387" y="5916"/>
                    <a:pt x="1387" y="3661"/>
                    <a:pt x="2758" y="2290"/>
                  </a:cubicBezTo>
                  <a:cubicBezTo>
                    <a:pt x="3444" y="1604"/>
                    <a:pt x="4342" y="1269"/>
                    <a:pt x="5257" y="1269"/>
                  </a:cubicBezTo>
                  <a:close/>
                  <a:moveTo>
                    <a:pt x="5255" y="1"/>
                  </a:moveTo>
                  <a:cubicBezTo>
                    <a:pt x="4026" y="1"/>
                    <a:pt x="2796" y="469"/>
                    <a:pt x="1859" y="1406"/>
                  </a:cubicBezTo>
                  <a:cubicBezTo>
                    <a:pt x="0" y="3265"/>
                    <a:pt x="0" y="6312"/>
                    <a:pt x="1859" y="8186"/>
                  </a:cubicBezTo>
                  <a:cubicBezTo>
                    <a:pt x="2788" y="9116"/>
                    <a:pt x="4038" y="9588"/>
                    <a:pt x="5257" y="9588"/>
                  </a:cubicBezTo>
                  <a:cubicBezTo>
                    <a:pt x="6491" y="9588"/>
                    <a:pt x="7710" y="9131"/>
                    <a:pt x="8639" y="8186"/>
                  </a:cubicBezTo>
                  <a:cubicBezTo>
                    <a:pt x="10513" y="6312"/>
                    <a:pt x="10513" y="3265"/>
                    <a:pt x="8639" y="1406"/>
                  </a:cubicBezTo>
                  <a:cubicBezTo>
                    <a:pt x="7710" y="469"/>
                    <a:pt x="6483" y="1"/>
                    <a:pt x="5255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0C0A9E">
                    <a:alpha val="2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88" name="Google Shape;1388;p31"/>
          <p:cNvGrpSpPr/>
          <p:nvPr/>
        </p:nvGrpSpPr>
        <p:grpSpPr>
          <a:xfrm>
            <a:off x="-1262974" y="3161328"/>
            <a:ext cx="4822591" cy="2934500"/>
            <a:chOff x="-1186774" y="3161328"/>
            <a:chExt cx="4822591" cy="2934500"/>
          </a:xfrm>
        </p:grpSpPr>
        <p:pic>
          <p:nvPicPr>
            <p:cNvPr id="1389" name="Google Shape;1389;p31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 rot="5400000">
              <a:off x="-1534175" y="3508728"/>
              <a:ext cx="2934500" cy="22396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90" name="Google Shape;1390;p31"/>
            <p:cNvSpPr/>
            <p:nvPr/>
          </p:nvSpPr>
          <p:spPr>
            <a:xfrm rot="-5400000">
              <a:off x="-184180" y="3596444"/>
              <a:ext cx="503090" cy="2327806"/>
            </a:xfrm>
            <a:custGeom>
              <a:avLst/>
              <a:gdLst/>
              <a:ahLst/>
              <a:cxnLst/>
              <a:rect l="l" t="t" r="r" b="b"/>
              <a:pathLst>
                <a:path w="12266" h="56755" extrusionOk="0">
                  <a:moveTo>
                    <a:pt x="6811" y="1"/>
                  </a:moveTo>
                  <a:lnTo>
                    <a:pt x="2133" y="4663"/>
                  </a:lnTo>
                  <a:lnTo>
                    <a:pt x="2133" y="16836"/>
                  </a:lnTo>
                  <a:lnTo>
                    <a:pt x="2438" y="16836"/>
                  </a:lnTo>
                  <a:lnTo>
                    <a:pt x="2438" y="4800"/>
                  </a:lnTo>
                  <a:lnTo>
                    <a:pt x="6475" y="747"/>
                  </a:lnTo>
                  <a:lnTo>
                    <a:pt x="6475" y="11793"/>
                  </a:lnTo>
                  <a:lnTo>
                    <a:pt x="11534" y="11793"/>
                  </a:lnTo>
                  <a:lnTo>
                    <a:pt x="8197" y="15130"/>
                  </a:lnTo>
                  <a:lnTo>
                    <a:pt x="11640" y="18573"/>
                  </a:lnTo>
                  <a:lnTo>
                    <a:pt x="5668" y="24546"/>
                  </a:lnTo>
                  <a:lnTo>
                    <a:pt x="5668" y="41686"/>
                  </a:lnTo>
                  <a:lnTo>
                    <a:pt x="0" y="47369"/>
                  </a:lnTo>
                  <a:lnTo>
                    <a:pt x="0" y="56754"/>
                  </a:lnTo>
                  <a:lnTo>
                    <a:pt x="305" y="56754"/>
                  </a:lnTo>
                  <a:lnTo>
                    <a:pt x="305" y="47476"/>
                  </a:lnTo>
                  <a:lnTo>
                    <a:pt x="5973" y="41823"/>
                  </a:lnTo>
                  <a:lnTo>
                    <a:pt x="5973" y="24683"/>
                  </a:lnTo>
                  <a:lnTo>
                    <a:pt x="12082" y="18573"/>
                  </a:lnTo>
                  <a:lnTo>
                    <a:pt x="8639" y="15130"/>
                  </a:lnTo>
                  <a:lnTo>
                    <a:pt x="12265" y="11488"/>
                  </a:lnTo>
                  <a:lnTo>
                    <a:pt x="6811" y="11488"/>
                  </a:lnTo>
                  <a:lnTo>
                    <a:pt x="6811" y="1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9900FF">
                    <a:alpha val="28627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91" name="Google Shape;1391;p31"/>
            <p:cNvGrpSpPr/>
            <p:nvPr/>
          </p:nvGrpSpPr>
          <p:grpSpPr>
            <a:xfrm>
              <a:off x="58899" y="4608583"/>
              <a:ext cx="604346" cy="657081"/>
              <a:chOff x="58899" y="4608583"/>
              <a:chExt cx="604346" cy="657081"/>
            </a:xfrm>
          </p:grpSpPr>
          <p:grpSp>
            <p:nvGrpSpPr>
              <p:cNvPr id="1392" name="Google Shape;1392;p31"/>
              <p:cNvGrpSpPr/>
              <p:nvPr/>
            </p:nvGrpSpPr>
            <p:grpSpPr>
              <a:xfrm rot="10800000">
                <a:off x="58899" y="4608583"/>
                <a:ext cx="328346" cy="328531"/>
                <a:chOff x="3678700" y="407275"/>
                <a:chExt cx="708100" cy="708500"/>
              </a:xfrm>
            </p:grpSpPr>
            <p:sp>
              <p:nvSpPr>
                <p:cNvPr id="1393" name="Google Shape;1393;p31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4" name="Google Shape;1394;p31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5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5" name="Google Shape;1395;p31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6" name="Google Shape;1396;p31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81" extrusionOk="0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7" name="Google Shape;1397;p31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8" name="Google Shape;1398;p31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80" h="9981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9" name="Google Shape;1399;p31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400" name="Google Shape;1400;p31"/>
              <p:cNvGrpSpPr/>
              <p:nvPr/>
            </p:nvGrpSpPr>
            <p:grpSpPr>
              <a:xfrm rot="10800000">
                <a:off x="334899" y="4608583"/>
                <a:ext cx="328346" cy="328531"/>
                <a:chOff x="3678700" y="407275"/>
                <a:chExt cx="708100" cy="708500"/>
              </a:xfrm>
            </p:grpSpPr>
            <p:sp>
              <p:nvSpPr>
                <p:cNvPr id="1401" name="Google Shape;1401;p31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2" name="Google Shape;1402;p31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5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3" name="Google Shape;1403;p31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4" name="Google Shape;1404;p31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81" extrusionOk="0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5" name="Google Shape;1405;p31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6" name="Google Shape;1406;p31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80" h="9981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7" name="Google Shape;1407;p31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408" name="Google Shape;1408;p31"/>
              <p:cNvGrpSpPr/>
              <p:nvPr/>
            </p:nvGrpSpPr>
            <p:grpSpPr>
              <a:xfrm rot="10800000">
                <a:off x="282574" y="4937133"/>
                <a:ext cx="328346" cy="328531"/>
                <a:chOff x="3678700" y="407275"/>
                <a:chExt cx="708100" cy="708500"/>
              </a:xfrm>
            </p:grpSpPr>
            <p:sp>
              <p:nvSpPr>
                <p:cNvPr id="1409" name="Google Shape;1409;p31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0" name="Google Shape;1410;p31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5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1" name="Google Shape;1411;p31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2" name="Google Shape;1412;p31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81" extrusionOk="0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3" name="Google Shape;1413;p31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4" name="Google Shape;1414;p31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80" h="9981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5" name="Google Shape;1415;p31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416" name="Google Shape;1416;p31"/>
            <p:cNvGrpSpPr/>
            <p:nvPr/>
          </p:nvGrpSpPr>
          <p:grpSpPr>
            <a:xfrm>
              <a:off x="-923150" y="4796551"/>
              <a:ext cx="4558967" cy="134100"/>
              <a:chOff x="796100" y="3019701"/>
              <a:chExt cx="4558967" cy="134100"/>
            </a:xfrm>
          </p:grpSpPr>
          <p:sp>
            <p:nvSpPr>
              <p:cNvPr id="1417" name="Google Shape;1417;p31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418" name="Google Shape;1418;p31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419" name="Google Shape;1419;p31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3"/>
          <p:cNvSpPr txBox="1">
            <a:spLocks noGrp="1"/>
          </p:cNvSpPr>
          <p:nvPr>
            <p:ph type="title"/>
          </p:nvPr>
        </p:nvSpPr>
        <p:spPr>
          <a:xfrm>
            <a:off x="720000" y="2079325"/>
            <a:ext cx="5598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97" name="Google Shape;97;p3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1025725"/>
            <a:ext cx="1702500" cy="9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200"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98" name="Google Shape;98;p3"/>
          <p:cNvSpPr txBox="1">
            <a:spLocks noGrp="1"/>
          </p:cNvSpPr>
          <p:nvPr>
            <p:ph type="subTitle" idx="1"/>
          </p:nvPr>
        </p:nvSpPr>
        <p:spPr>
          <a:xfrm>
            <a:off x="720000" y="3252375"/>
            <a:ext cx="5598000" cy="45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99" name="Google Shape;99;p3"/>
          <p:cNvGrpSpPr/>
          <p:nvPr/>
        </p:nvGrpSpPr>
        <p:grpSpPr>
          <a:xfrm>
            <a:off x="-539206" y="-1717975"/>
            <a:ext cx="4397193" cy="4171657"/>
            <a:chOff x="-494406" y="-1584825"/>
            <a:chExt cx="4397193" cy="4171657"/>
          </a:xfrm>
        </p:grpSpPr>
        <p:grpSp>
          <p:nvGrpSpPr>
            <p:cNvPr id="100" name="Google Shape;100;p3"/>
            <p:cNvGrpSpPr/>
            <p:nvPr/>
          </p:nvGrpSpPr>
          <p:grpSpPr>
            <a:xfrm>
              <a:off x="-494406" y="-252396"/>
              <a:ext cx="1741563" cy="1288563"/>
              <a:chOff x="-494406" y="-252396"/>
              <a:chExt cx="1741563" cy="1288563"/>
            </a:xfrm>
          </p:grpSpPr>
          <p:sp>
            <p:nvSpPr>
              <p:cNvPr id="101" name="Google Shape;101;p3"/>
              <p:cNvSpPr/>
              <p:nvPr/>
            </p:nvSpPr>
            <p:spPr>
              <a:xfrm rot="2700000">
                <a:off x="-315569" y="-53821"/>
                <a:ext cx="930891" cy="891412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8000">
                    <a:schemeClr val="lt1"/>
                  </a:gs>
                  <a:gs pos="56000">
                    <a:srgbClr val="FFFFFF">
                      <a:alpha val="0"/>
                    </a:srgbClr>
                  </a:gs>
                  <a:gs pos="74000">
                    <a:schemeClr val="lt1"/>
                  </a:gs>
                  <a:gs pos="100000">
                    <a:srgbClr val="0C0A9E">
                      <a:alpha val="2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3"/>
              <p:cNvSpPr/>
              <p:nvPr/>
            </p:nvSpPr>
            <p:spPr>
              <a:xfrm rot="2700000">
                <a:off x="137431" y="-53821"/>
                <a:ext cx="930891" cy="891412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8000">
                    <a:schemeClr val="lt1"/>
                  </a:gs>
                  <a:gs pos="56000">
                    <a:srgbClr val="FFFFFF">
                      <a:alpha val="0"/>
                    </a:srgbClr>
                  </a:gs>
                  <a:gs pos="74000">
                    <a:schemeClr val="lt1"/>
                  </a:gs>
                  <a:gs pos="100000">
                    <a:srgbClr val="0C0A9E">
                      <a:alpha val="2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3" name="Google Shape;103;p3"/>
            <p:cNvGrpSpPr/>
            <p:nvPr/>
          </p:nvGrpSpPr>
          <p:grpSpPr>
            <a:xfrm>
              <a:off x="245875" y="-51824"/>
              <a:ext cx="208200" cy="1824700"/>
              <a:chOff x="1040050" y="3812126"/>
              <a:chExt cx="208200" cy="1824700"/>
            </a:xfrm>
          </p:grpSpPr>
          <p:sp>
            <p:nvSpPr>
              <p:cNvPr id="104" name="Google Shape;104;p3"/>
              <p:cNvSpPr/>
              <p:nvPr/>
            </p:nvSpPr>
            <p:spPr>
              <a:xfrm>
                <a:off x="1040050" y="3812126"/>
                <a:ext cx="12550" cy="1824700"/>
              </a:xfrm>
              <a:custGeom>
                <a:avLst/>
                <a:gdLst/>
                <a:ahLst/>
                <a:cxnLst/>
                <a:rect l="l" t="t" r="r" b="b"/>
                <a:pathLst>
                  <a:path w="306" h="27731" extrusionOk="0">
                    <a:moveTo>
                      <a:pt x="1" y="1"/>
                    </a:moveTo>
                    <a:lnTo>
                      <a:pt x="1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105;p3"/>
              <p:cNvSpPr/>
              <p:nvPr/>
            </p:nvSpPr>
            <p:spPr>
              <a:xfrm>
                <a:off x="1235741" y="3812126"/>
                <a:ext cx="12509" cy="1824700"/>
              </a:xfrm>
              <a:custGeom>
                <a:avLst/>
                <a:gdLst/>
                <a:ahLst/>
                <a:cxnLst/>
                <a:rect l="l" t="t" r="r" b="b"/>
                <a:pathLst>
                  <a:path w="305" h="27731" extrusionOk="0">
                    <a:moveTo>
                      <a:pt x="0" y="1"/>
                    </a:moveTo>
                    <a:lnTo>
                      <a:pt x="0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6" name="Google Shape;106;p3"/>
            <p:cNvGrpSpPr/>
            <p:nvPr/>
          </p:nvGrpSpPr>
          <p:grpSpPr>
            <a:xfrm>
              <a:off x="441574" y="-36652"/>
              <a:ext cx="699940" cy="478601"/>
              <a:chOff x="39722" y="4349021"/>
              <a:chExt cx="1061964" cy="726143"/>
            </a:xfrm>
          </p:grpSpPr>
          <p:grpSp>
            <p:nvGrpSpPr>
              <p:cNvPr id="107" name="Google Shape;107;p3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108" name="Google Shape;108;p3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09" name="Google Shape;109;p3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110" name="Google Shape;110;p3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1" name="Google Shape;111;p3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2" name="Google Shape;112;p3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" name="Google Shape;113;p3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" name="Google Shape;114;p3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115" name="Google Shape;115;p3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6" name="Google Shape;116;p3"/>
            <p:cNvGrpSpPr/>
            <p:nvPr/>
          </p:nvGrpSpPr>
          <p:grpSpPr>
            <a:xfrm>
              <a:off x="955673" y="11"/>
              <a:ext cx="592576" cy="405260"/>
              <a:chOff x="39722" y="4349021"/>
              <a:chExt cx="1061964" cy="726143"/>
            </a:xfrm>
          </p:grpSpPr>
          <p:grpSp>
            <p:nvGrpSpPr>
              <p:cNvPr id="117" name="Google Shape;117;p3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118" name="Google Shape;118;p3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19" name="Google Shape;119;p3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120" name="Google Shape;120;p3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1" name="Google Shape;121;p3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2" name="Google Shape;122;p3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3" name="Google Shape;123;p3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4" name="Google Shape;124;p3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125" name="Google Shape;125;p3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6" name="Google Shape;126;p3"/>
            <p:cNvGrpSpPr/>
            <p:nvPr/>
          </p:nvGrpSpPr>
          <p:grpSpPr>
            <a:xfrm>
              <a:off x="-1" y="621223"/>
              <a:ext cx="699940" cy="478601"/>
              <a:chOff x="39722" y="4349021"/>
              <a:chExt cx="1061964" cy="726143"/>
            </a:xfrm>
          </p:grpSpPr>
          <p:grpSp>
            <p:nvGrpSpPr>
              <p:cNvPr id="127" name="Google Shape;127;p3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128" name="Google Shape;128;p3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29" name="Google Shape;129;p3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130" name="Google Shape;130;p3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1" name="Google Shape;131;p3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2" name="Google Shape;132;p3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3" name="Google Shape;133;p3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4" name="Google Shape;134;p3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135" name="Google Shape;135;p3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6" name="Google Shape;136;p3"/>
            <p:cNvGrpSpPr/>
            <p:nvPr/>
          </p:nvGrpSpPr>
          <p:grpSpPr>
            <a:xfrm rot="-8100000">
              <a:off x="540898" y="-1172741"/>
              <a:ext cx="2552124" cy="3347490"/>
              <a:chOff x="2976325" y="908175"/>
              <a:chExt cx="4028179" cy="5283555"/>
            </a:xfrm>
          </p:grpSpPr>
          <p:sp>
            <p:nvSpPr>
              <p:cNvPr id="137" name="Google Shape;137;p3"/>
              <p:cNvSpPr/>
              <p:nvPr/>
            </p:nvSpPr>
            <p:spPr>
              <a:xfrm>
                <a:off x="3851189" y="1072525"/>
                <a:ext cx="3153315" cy="5119205"/>
              </a:xfrm>
              <a:custGeom>
                <a:avLst/>
                <a:gdLst/>
                <a:ahLst/>
                <a:cxnLst/>
                <a:rect l="l" t="t" r="r" b="b"/>
                <a:pathLst>
                  <a:path w="76882" h="124813" extrusionOk="0">
                    <a:moveTo>
                      <a:pt x="76668" y="0"/>
                    </a:moveTo>
                    <a:lnTo>
                      <a:pt x="63260" y="13408"/>
                    </a:lnTo>
                    <a:cubicBezTo>
                      <a:pt x="62879" y="13789"/>
                      <a:pt x="62879" y="14398"/>
                      <a:pt x="63260" y="14779"/>
                    </a:cubicBezTo>
                    <a:lnTo>
                      <a:pt x="69857" y="21376"/>
                    </a:lnTo>
                    <a:cubicBezTo>
                      <a:pt x="70116" y="21620"/>
                      <a:pt x="70116" y="22046"/>
                      <a:pt x="69857" y="22305"/>
                    </a:cubicBezTo>
                    <a:lnTo>
                      <a:pt x="46546" y="45616"/>
                    </a:lnTo>
                    <a:cubicBezTo>
                      <a:pt x="46417" y="45738"/>
                      <a:pt x="46245" y="45799"/>
                      <a:pt x="46074" y="45799"/>
                    </a:cubicBezTo>
                    <a:cubicBezTo>
                      <a:pt x="45903" y="45799"/>
                      <a:pt x="45731" y="45738"/>
                      <a:pt x="45602" y="45616"/>
                    </a:cubicBezTo>
                    <a:lnTo>
                      <a:pt x="39020" y="39019"/>
                    </a:lnTo>
                    <a:cubicBezTo>
                      <a:pt x="38822" y="38836"/>
                      <a:pt x="38593" y="38745"/>
                      <a:pt x="38334" y="38745"/>
                    </a:cubicBezTo>
                    <a:cubicBezTo>
                      <a:pt x="38060" y="38745"/>
                      <a:pt x="37831" y="38836"/>
                      <a:pt x="37649" y="39019"/>
                    </a:cubicBezTo>
                    <a:lnTo>
                      <a:pt x="23357" y="53311"/>
                    </a:lnTo>
                    <a:cubicBezTo>
                      <a:pt x="22976" y="53691"/>
                      <a:pt x="22976" y="54301"/>
                      <a:pt x="23357" y="54682"/>
                    </a:cubicBezTo>
                    <a:lnTo>
                      <a:pt x="40833" y="72142"/>
                    </a:lnTo>
                    <a:cubicBezTo>
                      <a:pt x="40939" y="72279"/>
                      <a:pt x="41016" y="72432"/>
                      <a:pt x="41016" y="72614"/>
                    </a:cubicBezTo>
                    <a:cubicBezTo>
                      <a:pt x="41016" y="72812"/>
                      <a:pt x="40955" y="72965"/>
                      <a:pt x="40833" y="73102"/>
                    </a:cubicBezTo>
                    <a:lnTo>
                      <a:pt x="27090" y="86830"/>
                    </a:lnTo>
                    <a:cubicBezTo>
                      <a:pt x="26907" y="87028"/>
                      <a:pt x="26816" y="87256"/>
                      <a:pt x="26816" y="87515"/>
                    </a:cubicBezTo>
                    <a:lnTo>
                      <a:pt x="26816" y="96276"/>
                    </a:lnTo>
                    <a:cubicBezTo>
                      <a:pt x="26816" y="96459"/>
                      <a:pt x="26755" y="96611"/>
                      <a:pt x="26618" y="96748"/>
                    </a:cubicBezTo>
                    <a:lnTo>
                      <a:pt x="13225" y="110140"/>
                    </a:lnTo>
                    <a:cubicBezTo>
                      <a:pt x="13103" y="110270"/>
                      <a:pt x="12940" y="110335"/>
                      <a:pt x="12772" y="110335"/>
                    </a:cubicBezTo>
                    <a:cubicBezTo>
                      <a:pt x="12604" y="110335"/>
                      <a:pt x="12433" y="110270"/>
                      <a:pt x="12296" y="110140"/>
                    </a:cubicBezTo>
                    <a:lnTo>
                      <a:pt x="7618" y="105448"/>
                    </a:lnTo>
                    <a:cubicBezTo>
                      <a:pt x="7428" y="105257"/>
                      <a:pt x="7180" y="105162"/>
                      <a:pt x="6933" y="105162"/>
                    </a:cubicBezTo>
                    <a:cubicBezTo>
                      <a:pt x="6685" y="105162"/>
                      <a:pt x="6438" y="105257"/>
                      <a:pt x="6247" y="105448"/>
                    </a:cubicBezTo>
                    <a:lnTo>
                      <a:pt x="381" y="111314"/>
                    </a:lnTo>
                    <a:cubicBezTo>
                      <a:pt x="1" y="111695"/>
                      <a:pt x="1" y="112304"/>
                      <a:pt x="381" y="112685"/>
                    </a:cubicBezTo>
                    <a:lnTo>
                      <a:pt x="5059" y="117378"/>
                    </a:lnTo>
                    <a:cubicBezTo>
                      <a:pt x="5181" y="117515"/>
                      <a:pt x="5257" y="117667"/>
                      <a:pt x="5257" y="117850"/>
                    </a:cubicBezTo>
                    <a:cubicBezTo>
                      <a:pt x="5257" y="118048"/>
                      <a:pt x="5196" y="118200"/>
                      <a:pt x="5059" y="118322"/>
                    </a:cubicBezTo>
                    <a:lnTo>
                      <a:pt x="3231" y="120150"/>
                    </a:lnTo>
                    <a:cubicBezTo>
                      <a:pt x="2850" y="120531"/>
                      <a:pt x="2850" y="121141"/>
                      <a:pt x="3231" y="121522"/>
                    </a:cubicBezTo>
                    <a:lnTo>
                      <a:pt x="5059" y="123365"/>
                    </a:lnTo>
                    <a:cubicBezTo>
                      <a:pt x="5333" y="123609"/>
                      <a:pt x="5333" y="124020"/>
                      <a:pt x="5059" y="124295"/>
                    </a:cubicBezTo>
                    <a:cubicBezTo>
                      <a:pt x="4914" y="124432"/>
                      <a:pt x="4754" y="124489"/>
                      <a:pt x="4602" y="124489"/>
                    </a:cubicBezTo>
                    <a:cubicBezTo>
                      <a:pt x="4449" y="124489"/>
                      <a:pt x="4305" y="124432"/>
                      <a:pt x="4190" y="124340"/>
                    </a:cubicBezTo>
                    <a:cubicBezTo>
                      <a:pt x="3962" y="124173"/>
                      <a:pt x="3825" y="123838"/>
                      <a:pt x="4038" y="123487"/>
                    </a:cubicBezTo>
                    <a:lnTo>
                      <a:pt x="3764" y="123335"/>
                    </a:lnTo>
                    <a:lnTo>
                      <a:pt x="3764" y="123335"/>
                    </a:lnTo>
                    <a:cubicBezTo>
                      <a:pt x="3459" y="123838"/>
                      <a:pt x="3672" y="124356"/>
                      <a:pt x="3992" y="124599"/>
                    </a:cubicBezTo>
                    <a:cubicBezTo>
                      <a:pt x="4175" y="124736"/>
                      <a:pt x="4373" y="124813"/>
                      <a:pt x="4602" y="124813"/>
                    </a:cubicBezTo>
                    <a:cubicBezTo>
                      <a:pt x="4830" y="124813"/>
                      <a:pt x="5059" y="124736"/>
                      <a:pt x="5272" y="124477"/>
                    </a:cubicBezTo>
                    <a:cubicBezTo>
                      <a:pt x="5455" y="124295"/>
                      <a:pt x="5562" y="124066"/>
                      <a:pt x="5562" y="123792"/>
                    </a:cubicBezTo>
                    <a:cubicBezTo>
                      <a:pt x="5562" y="123533"/>
                      <a:pt x="5455" y="123304"/>
                      <a:pt x="5272" y="123106"/>
                    </a:cubicBezTo>
                    <a:lnTo>
                      <a:pt x="3444" y="121278"/>
                    </a:lnTo>
                    <a:cubicBezTo>
                      <a:pt x="3170" y="121034"/>
                      <a:pt x="3170" y="120623"/>
                      <a:pt x="3444" y="120349"/>
                    </a:cubicBezTo>
                    <a:lnTo>
                      <a:pt x="5272" y="118520"/>
                    </a:lnTo>
                    <a:cubicBezTo>
                      <a:pt x="5455" y="118337"/>
                      <a:pt x="5562" y="118094"/>
                      <a:pt x="5562" y="117835"/>
                    </a:cubicBezTo>
                    <a:cubicBezTo>
                      <a:pt x="5562" y="117576"/>
                      <a:pt x="5455" y="117332"/>
                      <a:pt x="5272" y="117149"/>
                    </a:cubicBezTo>
                    <a:lnTo>
                      <a:pt x="579" y="112456"/>
                    </a:lnTo>
                    <a:cubicBezTo>
                      <a:pt x="320" y="112213"/>
                      <a:pt x="320" y="111801"/>
                      <a:pt x="579" y="111527"/>
                    </a:cubicBezTo>
                    <a:lnTo>
                      <a:pt x="6445" y="105661"/>
                    </a:lnTo>
                    <a:cubicBezTo>
                      <a:pt x="6575" y="105532"/>
                      <a:pt x="6742" y="105467"/>
                      <a:pt x="6912" y="105467"/>
                    </a:cubicBezTo>
                    <a:cubicBezTo>
                      <a:pt x="7081" y="105467"/>
                      <a:pt x="7253" y="105532"/>
                      <a:pt x="7390" y="105661"/>
                    </a:cubicBezTo>
                    <a:lnTo>
                      <a:pt x="12067" y="110354"/>
                    </a:lnTo>
                    <a:cubicBezTo>
                      <a:pt x="12265" y="110537"/>
                      <a:pt x="12494" y="110643"/>
                      <a:pt x="12753" y="110643"/>
                    </a:cubicBezTo>
                    <a:cubicBezTo>
                      <a:pt x="13027" y="110643"/>
                      <a:pt x="13256" y="110537"/>
                      <a:pt x="13439" y="110354"/>
                    </a:cubicBezTo>
                    <a:lnTo>
                      <a:pt x="26831" y="96961"/>
                    </a:lnTo>
                    <a:cubicBezTo>
                      <a:pt x="27014" y="96779"/>
                      <a:pt x="27120" y="96550"/>
                      <a:pt x="27120" y="96276"/>
                    </a:cubicBezTo>
                    <a:lnTo>
                      <a:pt x="27120" y="87469"/>
                    </a:lnTo>
                    <a:cubicBezTo>
                      <a:pt x="27120" y="87287"/>
                      <a:pt x="27166" y="87134"/>
                      <a:pt x="27303" y="86997"/>
                    </a:cubicBezTo>
                    <a:lnTo>
                      <a:pt x="41031" y="73270"/>
                    </a:lnTo>
                    <a:cubicBezTo>
                      <a:pt x="41412" y="72889"/>
                      <a:pt x="41412" y="72279"/>
                      <a:pt x="41031" y="71898"/>
                    </a:cubicBezTo>
                    <a:lnTo>
                      <a:pt x="23571" y="54438"/>
                    </a:lnTo>
                    <a:cubicBezTo>
                      <a:pt x="23312" y="54194"/>
                      <a:pt x="23312" y="53768"/>
                      <a:pt x="23571" y="53509"/>
                    </a:cubicBezTo>
                    <a:lnTo>
                      <a:pt x="37862" y="39217"/>
                    </a:lnTo>
                    <a:cubicBezTo>
                      <a:pt x="37984" y="39095"/>
                      <a:pt x="38155" y="39035"/>
                      <a:pt x="38327" y="39035"/>
                    </a:cubicBezTo>
                    <a:cubicBezTo>
                      <a:pt x="38498" y="39035"/>
                      <a:pt x="38669" y="39095"/>
                      <a:pt x="38791" y="39217"/>
                    </a:cubicBezTo>
                    <a:lnTo>
                      <a:pt x="45373" y="45830"/>
                    </a:lnTo>
                    <a:cubicBezTo>
                      <a:pt x="45571" y="46013"/>
                      <a:pt x="45800" y="46119"/>
                      <a:pt x="46059" y="46119"/>
                    </a:cubicBezTo>
                    <a:cubicBezTo>
                      <a:pt x="46333" y="46119"/>
                      <a:pt x="46562" y="46013"/>
                      <a:pt x="46744" y="45830"/>
                    </a:cubicBezTo>
                    <a:lnTo>
                      <a:pt x="70055" y="22519"/>
                    </a:lnTo>
                    <a:cubicBezTo>
                      <a:pt x="70436" y="22138"/>
                      <a:pt x="70436" y="21528"/>
                      <a:pt x="70055" y="21148"/>
                    </a:cubicBezTo>
                    <a:lnTo>
                      <a:pt x="63473" y="14550"/>
                    </a:lnTo>
                    <a:cubicBezTo>
                      <a:pt x="63199" y="14307"/>
                      <a:pt x="63199" y="13895"/>
                      <a:pt x="63473" y="13621"/>
                    </a:cubicBezTo>
                    <a:lnTo>
                      <a:pt x="76881" y="213"/>
                    </a:lnTo>
                    <a:lnTo>
                      <a:pt x="7666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38;p3"/>
              <p:cNvSpPr/>
              <p:nvPr/>
            </p:nvSpPr>
            <p:spPr>
              <a:xfrm>
                <a:off x="3934943" y="908175"/>
                <a:ext cx="2925190" cy="3057668"/>
              </a:xfrm>
              <a:custGeom>
                <a:avLst/>
                <a:gdLst/>
                <a:ahLst/>
                <a:cxnLst/>
                <a:rect l="l" t="t" r="r" b="b"/>
                <a:pathLst>
                  <a:path w="71320" h="74550" extrusionOk="0">
                    <a:moveTo>
                      <a:pt x="71091" y="0"/>
                    </a:moveTo>
                    <a:lnTo>
                      <a:pt x="59679" y="11397"/>
                    </a:lnTo>
                    <a:lnTo>
                      <a:pt x="54895" y="11397"/>
                    </a:lnTo>
                    <a:lnTo>
                      <a:pt x="41015" y="25307"/>
                    </a:lnTo>
                    <a:lnTo>
                      <a:pt x="40954" y="25337"/>
                    </a:lnTo>
                    <a:lnTo>
                      <a:pt x="40954" y="42325"/>
                    </a:lnTo>
                    <a:lnTo>
                      <a:pt x="31767" y="51528"/>
                    </a:lnTo>
                    <a:lnTo>
                      <a:pt x="31721" y="51574"/>
                    </a:lnTo>
                    <a:lnTo>
                      <a:pt x="31721" y="59237"/>
                    </a:lnTo>
                    <a:lnTo>
                      <a:pt x="22824" y="68135"/>
                    </a:lnTo>
                    <a:lnTo>
                      <a:pt x="6186" y="68135"/>
                    </a:lnTo>
                    <a:lnTo>
                      <a:pt x="0" y="74321"/>
                    </a:lnTo>
                    <a:lnTo>
                      <a:pt x="229" y="74549"/>
                    </a:lnTo>
                    <a:lnTo>
                      <a:pt x="6323" y="68455"/>
                    </a:lnTo>
                    <a:lnTo>
                      <a:pt x="22945" y="68455"/>
                    </a:lnTo>
                    <a:lnTo>
                      <a:pt x="31980" y="59420"/>
                    </a:lnTo>
                    <a:lnTo>
                      <a:pt x="32026" y="59374"/>
                    </a:lnTo>
                    <a:lnTo>
                      <a:pt x="32026" y="51695"/>
                    </a:lnTo>
                    <a:lnTo>
                      <a:pt x="41229" y="42508"/>
                    </a:lnTo>
                    <a:lnTo>
                      <a:pt x="41259" y="42463"/>
                    </a:lnTo>
                    <a:lnTo>
                      <a:pt x="41259" y="25475"/>
                    </a:lnTo>
                    <a:lnTo>
                      <a:pt x="55032" y="11732"/>
                    </a:lnTo>
                    <a:lnTo>
                      <a:pt x="59786" y="11732"/>
                    </a:lnTo>
                    <a:lnTo>
                      <a:pt x="71320" y="213"/>
                    </a:lnTo>
                    <a:lnTo>
                      <a:pt x="7109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139;p3"/>
              <p:cNvSpPr/>
              <p:nvPr/>
            </p:nvSpPr>
            <p:spPr>
              <a:xfrm>
                <a:off x="2976325" y="930036"/>
                <a:ext cx="4006263" cy="4749291"/>
              </a:xfrm>
              <a:custGeom>
                <a:avLst/>
                <a:gdLst/>
                <a:ahLst/>
                <a:cxnLst/>
                <a:rect l="l" t="t" r="r" b="b"/>
                <a:pathLst>
                  <a:path w="97678" h="115794" extrusionOk="0">
                    <a:moveTo>
                      <a:pt x="97449" y="0"/>
                    </a:moveTo>
                    <a:lnTo>
                      <a:pt x="76805" y="20645"/>
                    </a:lnTo>
                    <a:lnTo>
                      <a:pt x="76744" y="20691"/>
                    </a:lnTo>
                    <a:lnTo>
                      <a:pt x="76744" y="35927"/>
                    </a:lnTo>
                    <a:lnTo>
                      <a:pt x="63107" y="49563"/>
                    </a:lnTo>
                    <a:lnTo>
                      <a:pt x="63077" y="49608"/>
                    </a:lnTo>
                    <a:lnTo>
                      <a:pt x="63077" y="56571"/>
                    </a:lnTo>
                    <a:lnTo>
                      <a:pt x="61005" y="58659"/>
                    </a:lnTo>
                    <a:lnTo>
                      <a:pt x="61005" y="62407"/>
                    </a:lnTo>
                    <a:lnTo>
                      <a:pt x="52473" y="70939"/>
                    </a:lnTo>
                    <a:lnTo>
                      <a:pt x="52412" y="70969"/>
                    </a:lnTo>
                    <a:lnTo>
                      <a:pt x="52412" y="78541"/>
                    </a:lnTo>
                    <a:lnTo>
                      <a:pt x="46912" y="84057"/>
                    </a:lnTo>
                    <a:lnTo>
                      <a:pt x="46912" y="89633"/>
                    </a:lnTo>
                    <a:lnTo>
                      <a:pt x="33123" y="103406"/>
                    </a:lnTo>
                    <a:lnTo>
                      <a:pt x="12174" y="103406"/>
                    </a:lnTo>
                    <a:lnTo>
                      <a:pt x="0" y="115565"/>
                    </a:lnTo>
                    <a:lnTo>
                      <a:pt x="229" y="115793"/>
                    </a:lnTo>
                    <a:lnTo>
                      <a:pt x="12280" y="103711"/>
                    </a:lnTo>
                    <a:lnTo>
                      <a:pt x="33245" y="103711"/>
                    </a:lnTo>
                    <a:lnTo>
                      <a:pt x="47155" y="89801"/>
                    </a:lnTo>
                    <a:lnTo>
                      <a:pt x="47216" y="89770"/>
                    </a:lnTo>
                    <a:lnTo>
                      <a:pt x="47216" y="84179"/>
                    </a:lnTo>
                    <a:lnTo>
                      <a:pt x="52732" y="78663"/>
                    </a:lnTo>
                    <a:lnTo>
                      <a:pt x="52732" y="71106"/>
                    </a:lnTo>
                    <a:lnTo>
                      <a:pt x="61264" y="62574"/>
                    </a:lnTo>
                    <a:lnTo>
                      <a:pt x="61310" y="62513"/>
                    </a:lnTo>
                    <a:lnTo>
                      <a:pt x="61310" y="58780"/>
                    </a:lnTo>
                    <a:lnTo>
                      <a:pt x="63382" y="56708"/>
                    </a:lnTo>
                    <a:lnTo>
                      <a:pt x="63382" y="49730"/>
                    </a:lnTo>
                    <a:lnTo>
                      <a:pt x="77018" y="36109"/>
                    </a:lnTo>
                    <a:lnTo>
                      <a:pt x="77048" y="36064"/>
                    </a:lnTo>
                    <a:lnTo>
                      <a:pt x="77048" y="20828"/>
                    </a:lnTo>
                    <a:lnTo>
                      <a:pt x="97678" y="198"/>
                    </a:lnTo>
                    <a:lnTo>
                      <a:pt x="9744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5"/>
          <p:cNvSpPr txBox="1">
            <a:spLocks noGrp="1"/>
          </p:cNvSpPr>
          <p:nvPr>
            <p:ph type="subTitle" idx="1"/>
          </p:nvPr>
        </p:nvSpPr>
        <p:spPr>
          <a:xfrm>
            <a:off x="4999903" y="2372500"/>
            <a:ext cx="2340300" cy="132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77" name="Google Shape;177;p5"/>
          <p:cNvSpPr txBox="1">
            <a:spLocks noGrp="1"/>
          </p:cNvSpPr>
          <p:nvPr>
            <p:ph type="subTitle" idx="2"/>
          </p:nvPr>
        </p:nvSpPr>
        <p:spPr>
          <a:xfrm>
            <a:off x="1803800" y="2372500"/>
            <a:ext cx="2340300" cy="132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78" name="Google Shape;178;p5"/>
          <p:cNvSpPr txBox="1">
            <a:spLocks noGrp="1"/>
          </p:cNvSpPr>
          <p:nvPr>
            <p:ph type="subTitle" idx="3"/>
          </p:nvPr>
        </p:nvSpPr>
        <p:spPr>
          <a:xfrm>
            <a:off x="4999908" y="2048488"/>
            <a:ext cx="23403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179" name="Google Shape;179;p5"/>
          <p:cNvSpPr txBox="1">
            <a:spLocks noGrp="1"/>
          </p:cNvSpPr>
          <p:nvPr>
            <p:ph type="subTitle" idx="4"/>
          </p:nvPr>
        </p:nvSpPr>
        <p:spPr>
          <a:xfrm>
            <a:off x="1803800" y="2048488"/>
            <a:ext cx="23403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grpSp>
        <p:nvGrpSpPr>
          <p:cNvPr id="180" name="Google Shape;180;p5"/>
          <p:cNvGrpSpPr/>
          <p:nvPr/>
        </p:nvGrpSpPr>
        <p:grpSpPr>
          <a:xfrm>
            <a:off x="7579113" y="-890399"/>
            <a:ext cx="2898275" cy="3032950"/>
            <a:chOff x="7198113" y="-890399"/>
            <a:chExt cx="2898275" cy="3032950"/>
          </a:xfrm>
        </p:grpSpPr>
        <p:pic>
          <p:nvPicPr>
            <p:cNvPr id="181" name="Google Shape;181;p5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 rot="-5400000">
              <a:off x="7130775" y="-823062"/>
              <a:ext cx="3032950" cy="289827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82" name="Google Shape;182;p5"/>
            <p:cNvGrpSpPr/>
            <p:nvPr/>
          </p:nvGrpSpPr>
          <p:grpSpPr>
            <a:xfrm>
              <a:off x="8319318" y="-249682"/>
              <a:ext cx="1460040" cy="1171886"/>
              <a:chOff x="7945225" y="4302000"/>
              <a:chExt cx="904666" cy="726121"/>
            </a:xfrm>
          </p:grpSpPr>
          <p:sp>
            <p:nvSpPr>
              <p:cNvPr id="183" name="Google Shape;183;p5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184;p5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185;p5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86" name="Google Shape;186;p5"/>
          <p:cNvGrpSpPr/>
          <p:nvPr/>
        </p:nvGrpSpPr>
        <p:grpSpPr>
          <a:xfrm>
            <a:off x="-613920" y="3693606"/>
            <a:ext cx="2048057" cy="2238804"/>
            <a:chOff x="-461520" y="3617406"/>
            <a:chExt cx="2048057" cy="2238804"/>
          </a:xfrm>
        </p:grpSpPr>
        <p:grpSp>
          <p:nvGrpSpPr>
            <p:cNvPr id="187" name="Google Shape;187;p5"/>
            <p:cNvGrpSpPr/>
            <p:nvPr/>
          </p:nvGrpSpPr>
          <p:grpSpPr>
            <a:xfrm>
              <a:off x="-461520" y="3617406"/>
              <a:ext cx="1916534" cy="2238804"/>
              <a:chOff x="-461520" y="3617406"/>
              <a:chExt cx="1916534" cy="2238804"/>
            </a:xfrm>
          </p:grpSpPr>
          <p:grpSp>
            <p:nvGrpSpPr>
              <p:cNvPr id="188" name="Google Shape;188;p5"/>
              <p:cNvGrpSpPr/>
              <p:nvPr/>
            </p:nvGrpSpPr>
            <p:grpSpPr>
              <a:xfrm flipH="1">
                <a:off x="-461520" y="4010132"/>
                <a:ext cx="1916534" cy="1538287"/>
                <a:chOff x="7945225" y="4302000"/>
                <a:chExt cx="904666" cy="726121"/>
              </a:xfrm>
            </p:grpSpPr>
            <p:sp>
              <p:nvSpPr>
                <p:cNvPr id="189" name="Google Shape;189;p5"/>
                <p:cNvSpPr/>
                <p:nvPr/>
              </p:nvSpPr>
              <p:spPr>
                <a:xfrm>
                  <a:off x="8176775" y="4445200"/>
                  <a:ext cx="673116" cy="5829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285" h="44413" extrusionOk="0">
                      <a:moveTo>
                        <a:pt x="12814" y="0"/>
                      </a:moveTo>
                      <a:lnTo>
                        <a:pt x="0" y="22199"/>
                      </a:lnTo>
                      <a:lnTo>
                        <a:pt x="12814" y="44413"/>
                      </a:lnTo>
                      <a:lnTo>
                        <a:pt x="38471" y="44413"/>
                      </a:lnTo>
                      <a:lnTo>
                        <a:pt x="51285" y="22199"/>
                      </a:lnTo>
                      <a:lnTo>
                        <a:pt x="38471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22000">
                      <a:schemeClr val="lt1"/>
                    </a:gs>
                    <a:gs pos="45000">
                      <a:srgbClr val="FFFFFF">
                        <a:alpha val="0"/>
                      </a:srgbClr>
                    </a:gs>
                    <a:gs pos="100000">
                      <a:srgbClr val="0C0A9E">
                        <a:alpha val="50196"/>
                      </a:srgbClr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" name="Google Shape;190;p5"/>
                <p:cNvSpPr/>
                <p:nvPr/>
              </p:nvSpPr>
              <p:spPr>
                <a:xfrm>
                  <a:off x="8164350" y="4302000"/>
                  <a:ext cx="480925" cy="4164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285" h="44413" extrusionOk="0">
                      <a:moveTo>
                        <a:pt x="12814" y="0"/>
                      </a:moveTo>
                      <a:lnTo>
                        <a:pt x="0" y="22199"/>
                      </a:lnTo>
                      <a:lnTo>
                        <a:pt x="12814" y="44413"/>
                      </a:lnTo>
                      <a:lnTo>
                        <a:pt x="38471" y="44413"/>
                      </a:lnTo>
                      <a:lnTo>
                        <a:pt x="51285" y="22199"/>
                      </a:lnTo>
                      <a:lnTo>
                        <a:pt x="38471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22000">
                      <a:schemeClr val="lt1"/>
                    </a:gs>
                    <a:gs pos="45000">
                      <a:srgbClr val="FFFFFF">
                        <a:alpha val="0"/>
                      </a:srgbClr>
                    </a:gs>
                    <a:gs pos="100000">
                      <a:srgbClr val="0C0A9E">
                        <a:alpha val="50196"/>
                      </a:srgbClr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1" name="Google Shape;191;p5"/>
                <p:cNvSpPr/>
                <p:nvPr/>
              </p:nvSpPr>
              <p:spPr>
                <a:xfrm>
                  <a:off x="7945225" y="4445200"/>
                  <a:ext cx="480925" cy="4164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285" h="44413" extrusionOk="0">
                      <a:moveTo>
                        <a:pt x="12814" y="0"/>
                      </a:moveTo>
                      <a:lnTo>
                        <a:pt x="0" y="22199"/>
                      </a:lnTo>
                      <a:lnTo>
                        <a:pt x="12814" y="44413"/>
                      </a:lnTo>
                      <a:lnTo>
                        <a:pt x="38471" y="44413"/>
                      </a:lnTo>
                      <a:lnTo>
                        <a:pt x="51285" y="22199"/>
                      </a:lnTo>
                      <a:lnTo>
                        <a:pt x="38471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22000">
                      <a:schemeClr val="lt1"/>
                    </a:gs>
                    <a:gs pos="45000">
                      <a:srgbClr val="FFFFFF">
                        <a:alpha val="0"/>
                      </a:srgbClr>
                    </a:gs>
                    <a:gs pos="100000">
                      <a:srgbClr val="0C0A9E">
                        <a:alpha val="50196"/>
                      </a:srgbClr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92" name="Google Shape;192;p5"/>
              <p:cNvGrpSpPr/>
              <p:nvPr/>
            </p:nvGrpSpPr>
            <p:grpSpPr>
              <a:xfrm>
                <a:off x="-309885" y="3617406"/>
                <a:ext cx="1448824" cy="2238804"/>
                <a:chOff x="-309885" y="3617406"/>
                <a:chExt cx="1448824" cy="2238804"/>
              </a:xfrm>
            </p:grpSpPr>
            <p:grpSp>
              <p:nvGrpSpPr>
                <p:cNvPr id="193" name="Google Shape;193;p5"/>
                <p:cNvGrpSpPr/>
                <p:nvPr/>
              </p:nvGrpSpPr>
              <p:grpSpPr>
                <a:xfrm>
                  <a:off x="-277007" y="3870159"/>
                  <a:ext cx="981772" cy="1986051"/>
                  <a:chOff x="-293545" y="3454371"/>
                  <a:chExt cx="981772" cy="1986051"/>
                </a:xfrm>
              </p:grpSpPr>
              <p:sp>
                <p:nvSpPr>
                  <p:cNvPr id="194" name="Google Shape;194;p5"/>
                  <p:cNvSpPr/>
                  <p:nvPr/>
                </p:nvSpPr>
                <p:spPr>
                  <a:xfrm rot="10800000">
                    <a:off x="-293545" y="3454371"/>
                    <a:ext cx="844677" cy="198552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937" h="56267" extrusionOk="0">
                        <a:moveTo>
                          <a:pt x="12997" y="1"/>
                        </a:moveTo>
                        <a:lnTo>
                          <a:pt x="12784" y="214"/>
                        </a:lnTo>
                        <a:lnTo>
                          <a:pt x="23098" y="10513"/>
                        </a:lnTo>
                        <a:cubicBezTo>
                          <a:pt x="23434" y="10864"/>
                          <a:pt x="23632" y="11321"/>
                          <a:pt x="23632" y="11808"/>
                        </a:cubicBezTo>
                        <a:cubicBezTo>
                          <a:pt x="23632" y="12311"/>
                          <a:pt x="23434" y="12768"/>
                          <a:pt x="23098" y="13104"/>
                        </a:cubicBezTo>
                        <a:lnTo>
                          <a:pt x="21925" y="14261"/>
                        </a:lnTo>
                        <a:cubicBezTo>
                          <a:pt x="21575" y="14627"/>
                          <a:pt x="21110" y="14810"/>
                          <a:pt x="20642" y="14810"/>
                        </a:cubicBezTo>
                        <a:cubicBezTo>
                          <a:pt x="20173" y="14810"/>
                          <a:pt x="19701" y="14627"/>
                          <a:pt x="19335" y="14261"/>
                        </a:cubicBezTo>
                        <a:lnTo>
                          <a:pt x="16958" y="11885"/>
                        </a:lnTo>
                        <a:cubicBezTo>
                          <a:pt x="16547" y="11489"/>
                          <a:pt x="16029" y="11260"/>
                          <a:pt x="15435" y="11260"/>
                        </a:cubicBezTo>
                        <a:cubicBezTo>
                          <a:pt x="14841" y="11260"/>
                          <a:pt x="14307" y="11489"/>
                          <a:pt x="13911" y="11885"/>
                        </a:cubicBezTo>
                        <a:lnTo>
                          <a:pt x="12525" y="13271"/>
                        </a:lnTo>
                        <a:cubicBezTo>
                          <a:pt x="12129" y="13698"/>
                          <a:pt x="11900" y="14231"/>
                          <a:pt x="11900" y="14795"/>
                        </a:cubicBezTo>
                        <a:cubicBezTo>
                          <a:pt x="11900" y="15374"/>
                          <a:pt x="12129" y="15922"/>
                          <a:pt x="12525" y="16318"/>
                        </a:cubicBezTo>
                        <a:cubicBezTo>
                          <a:pt x="12860" y="16669"/>
                          <a:pt x="13058" y="17126"/>
                          <a:pt x="13058" y="17629"/>
                        </a:cubicBezTo>
                        <a:cubicBezTo>
                          <a:pt x="13058" y="18116"/>
                          <a:pt x="12860" y="18573"/>
                          <a:pt x="12525" y="18924"/>
                        </a:cubicBezTo>
                        <a:lnTo>
                          <a:pt x="11489" y="19944"/>
                        </a:lnTo>
                        <a:cubicBezTo>
                          <a:pt x="11154" y="20295"/>
                          <a:pt x="10696" y="20478"/>
                          <a:pt x="10209" y="20478"/>
                        </a:cubicBezTo>
                        <a:lnTo>
                          <a:pt x="9569" y="20478"/>
                        </a:lnTo>
                        <a:cubicBezTo>
                          <a:pt x="8990" y="20478"/>
                          <a:pt x="8457" y="20706"/>
                          <a:pt x="8045" y="21102"/>
                        </a:cubicBezTo>
                        <a:lnTo>
                          <a:pt x="3353" y="25810"/>
                        </a:lnTo>
                        <a:cubicBezTo>
                          <a:pt x="2515" y="26648"/>
                          <a:pt x="2515" y="28004"/>
                          <a:pt x="3353" y="28842"/>
                        </a:cubicBezTo>
                        <a:lnTo>
                          <a:pt x="10529" y="36018"/>
                        </a:lnTo>
                        <a:cubicBezTo>
                          <a:pt x="10864" y="36369"/>
                          <a:pt x="11062" y="36826"/>
                          <a:pt x="11062" y="37313"/>
                        </a:cubicBezTo>
                        <a:cubicBezTo>
                          <a:pt x="11062" y="37801"/>
                          <a:pt x="10864" y="38273"/>
                          <a:pt x="10529" y="38608"/>
                        </a:cubicBezTo>
                        <a:lnTo>
                          <a:pt x="8198" y="40940"/>
                        </a:lnTo>
                        <a:cubicBezTo>
                          <a:pt x="7802" y="41351"/>
                          <a:pt x="7573" y="41884"/>
                          <a:pt x="7573" y="42463"/>
                        </a:cubicBezTo>
                        <a:lnTo>
                          <a:pt x="7573" y="47720"/>
                        </a:lnTo>
                        <a:cubicBezTo>
                          <a:pt x="7573" y="48207"/>
                          <a:pt x="7390" y="48664"/>
                          <a:pt x="7040" y="49015"/>
                        </a:cubicBezTo>
                        <a:lnTo>
                          <a:pt x="1" y="56054"/>
                        </a:lnTo>
                        <a:lnTo>
                          <a:pt x="199" y="56267"/>
                        </a:lnTo>
                        <a:lnTo>
                          <a:pt x="7268" y="49274"/>
                        </a:lnTo>
                        <a:cubicBezTo>
                          <a:pt x="7664" y="48862"/>
                          <a:pt x="7893" y="48329"/>
                          <a:pt x="7893" y="47750"/>
                        </a:cubicBezTo>
                        <a:lnTo>
                          <a:pt x="7893" y="42494"/>
                        </a:lnTo>
                        <a:cubicBezTo>
                          <a:pt x="7893" y="42006"/>
                          <a:pt x="8091" y="41549"/>
                          <a:pt x="8426" y="41199"/>
                        </a:cubicBezTo>
                        <a:lnTo>
                          <a:pt x="10757" y="38883"/>
                        </a:lnTo>
                        <a:cubicBezTo>
                          <a:pt x="11154" y="38456"/>
                          <a:pt x="11382" y="37923"/>
                          <a:pt x="11382" y="37359"/>
                        </a:cubicBezTo>
                        <a:cubicBezTo>
                          <a:pt x="11382" y="36765"/>
                          <a:pt x="11154" y="36232"/>
                          <a:pt x="10757" y="35835"/>
                        </a:cubicBezTo>
                        <a:lnTo>
                          <a:pt x="3581" y="28644"/>
                        </a:lnTo>
                        <a:cubicBezTo>
                          <a:pt x="2850" y="27943"/>
                          <a:pt x="2850" y="26785"/>
                          <a:pt x="3581" y="26054"/>
                        </a:cubicBezTo>
                        <a:lnTo>
                          <a:pt x="8274" y="21346"/>
                        </a:lnTo>
                        <a:cubicBezTo>
                          <a:pt x="8624" y="21011"/>
                          <a:pt x="9081" y="20813"/>
                          <a:pt x="9569" y="20813"/>
                        </a:cubicBezTo>
                        <a:lnTo>
                          <a:pt x="10209" y="20813"/>
                        </a:lnTo>
                        <a:cubicBezTo>
                          <a:pt x="10788" y="20813"/>
                          <a:pt x="11321" y="20584"/>
                          <a:pt x="11732" y="20188"/>
                        </a:cubicBezTo>
                        <a:lnTo>
                          <a:pt x="12753" y="19167"/>
                        </a:lnTo>
                        <a:cubicBezTo>
                          <a:pt x="13149" y="18741"/>
                          <a:pt x="13378" y="18208"/>
                          <a:pt x="13378" y="17644"/>
                        </a:cubicBezTo>
                        <a:cubicBezTo>
                          <a:pt x="13378" y="17050"/>
                          <a:pt x="13149" y="16516"/>
                          <a:pt x="12753" y="16120"/>
                        </a:cubicBezTo>
                        <a:cubicBezTo>
                          <a:pt x="12418" y="15770"/>
                          <a:pt x="12220" y="15313"/>
                          <a:pt x="12220" y="14825"/>
                        </a:cubicBezTo>
                        <a:cubicBezTo>
                          <a:pt x="12220" y="14322"/>
                          <a:pt x="12418" y="13865"/>
                          <a:pt x="12753" y="13530"/>
                        </a:cubicBezTo>
                        <a:lnTo>
                          <a:pt x="14140" y="12128"/>
                        </a:lnTo>
                        <a:cubicBezTo>
                          <a:pt x="14490" y="11793"/>
                          <a:pt x="14947" y="11595"/>
                          <a:pt x="15435" y="11595"/>
                        </a:cubicBezTo>
                        <a:cubicBezTo>
                          <a:pt x="15938" y="11595"/>
                          <a:pt x="16395" y="11793"/>
                          <a:pt x="16730" y="12128"/>
                        </a:cubicBezTo>
                        <a:lnTo>
                          <a:pt x="19107" y="14520"/>
                        </a:lnTo>
                        <a:cubicBezTo>
                          <a:pt x="19526" y="14939"/>
                          <a:pt x="20074" y="15149"/>
                          <a:pt x="20623" y="15149"/>
                        </a:cubicBezTo>
                        <a:cubicBezTo>
                          <a:pt x="21171" y="15149"/>
                          <a:pt x="21720" y="14939"/>
                          <a:pt x="22139" y="14520"/>
                        </a:cubicBezTo>
                        <a:lnTo>
                          <a:pt x="23297" y="13347"/>
                        </a:lnTo>
                        <a:cubicBezTo>
                          <a:pt x="23708" y="12936"/>
                          <a:pt x="23936" y="12403"/>
                          <a:pt x="23936" y="11824"/>
                        </a:cubicBezTo>
                        <a:cubicBezTo>
                          <a:pt x="23936" y="11260"/>
                          <a:pt x="23708" y="10711"/>
                          <a:pt x="23297" y="10300"/>
                        </a:cubicBezTo>
                        <a:lnTo>
                          <a:pt x="12997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2"/>
                      </a:gs>
                      <a:gs pos="100000">
                        <a:srgbClr val="FFFFFF">
                          <a:alpha val="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5" name="Google Shape;195;p5"/>
                  <p:cNvSpPr/>
                  <p:nvPr/>
                </p:nvSpPr>
                <p:spPr>
                  <a:xfrm rot="10800000">
                    <a:off x="-156450" y="3454901"/>
                    <a:ext cx="844677" cy="198552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937" h="56267" extrusionOk="0">
                        <a:moveTo>
                          <a:pt x="12997" y="0"/>
                        </a:moveTo>
                        <a:lnTo>
                          <a:pt x="12784" y="214"/>
                        </a:lnTo>
                        <a:lnTo>
                          <a:pt x="23098" y="10513"/>
                        </a:lnTo>
                        <a:cubicBezTo>
                          <a:pt x="23434" y="10848"/>
                          <a:pt x="23632" y="11305"/>
                          <a:pt x="23632" y="11808"/>
                        </a:cubicBezTo>
                        <a:cubicBezTo>
                          <a:pt x="23632" y="12296"/>
                          <a:pt x="23434" y="12753"/>
                          <a:pt x="23098" y="13103"/>
                        </a:cubicBezTo>
                        <a:lnTo>
                          <a:pt x="21925" y="14261"/>
                        </a:lnTo>
                        <a:cubicBezTo>
                          <a:pt x="21575" y="14627"/>
                          <a:pt x="21110" y="14810"/>
                          <a:pt x="20642" y="14810"/>
                        </a:cubicBezTo>
                        <a:cubicBezTo>
                          <a:pt x="20173" y="14810"/>
                          <a:pt x="19701" y="14627"/>
                          <a:pt x="19335" y="14261"/>
                        </a:cubicBezTo>
                        <a:lnTo>
                          <a:pt x="16958" y="11884"/>
                        </a:lnTo>
                        <a:cubicBezTo>
                          <a:pt x="16547" y="11488"/>
                          <a:pt x="16029" y="11260"/>
                          <a:pt x="15435" y="11260"/>
                        </a:cubicBezTo>
                        <a:cubicBezTo>
                          <a:pt x="14840" y="11260"/>
                          <a:pt x="14307" y="11488"/>
                          <a:pt x="13911" y="11884"/>
                        </a:cubicBezTo>
                        <a:lnTo>
                          <a:pt x="12525" y="13271"/>
                        </a:lnTo>
                        <a:cubicBezTo>
                          <a:pt x="11687" y="14109"/>
                          <a:pt x="11687" y="15465"/>
                          <a:pt x="12525" y="16303"/>
                        </a:cubicBezTo>
                        <a:cubicBezTo>
                          <a:pt x="12860" y="16638"/>
                          <a:pt x="13058" y="17095"/>
                          <a:pt x="13058" y="17598"/>
                        </a:cubicBezTo>
                        <a:cubicBezTo>
                          <a:pt x="13058" y="18085"/>
                          <a:pt x="12860" y="18543"/>
                          <a:pt x="12525" y="18893"/>
                        </a:cubicBezTo>
                        <a:lnTo>
                          <a:pt x="11489" y="19914"/>
                        </a:lnTo>
                        <a:cubicBezTo>
                          <a:pt x="11153" y="20264"/>
                          <a:pt x="10696" y="20447"/>
                          <a:pt x="10193" y="20447"/>
                        </a:cubicBezTo>
                        <a:lnTo>
                          <a:pt x="9569" y="20447"/>
                        </a:lnTo>
                        <a:cubicBezTo>
                          <a:pt x="8975" y="20447"/>
                          <a:pt x="8441" y="20676"/>
                          <a:pt x="8045" y="21087"/>
                        </a:cubicBezTo>
                        <a:lnTo>
                          <a:pt x="3337" y="25780"/>
                        </a:lnTo>
                        <a:cubicBezTo>
                          <a:pt x="2941" y="26206"/>
                          <a:pt x="2713" y="26739"/>
                          <a:pt x="2713" y="27303"/>
                        </a:cubicBezTo>
                        <a:cubicBezTo>
                          <a:pt x="2713" y="27897"/>
                          <a:pt x="2941" y="28431"/>
                          <a:pt x="3337" y="28827"/>
                        </a:cubicBezTo>
                        <a:lnTo>
                          <a:pt x="10529" y="36018"/>
                        </a:lnTo>
                        <a:cubicBezTo>
                          <a:pt x="11245" y="36719"/>
                          <a:pt x="11245" y="37877"/>
                          <a:pt x="10529" y="38608"/>
                        </a:cubicBezTo>
                        <a:lnTo>
                          <a:pt x="8198" y="40924"/>
                        </a:lnTo>
                        <a:cubicBezTo>
                          <a:pt x="7801" y="41351"/>
                          <a:pt x="7573" y="41884"/>
                          <a:pt x="7573" y="42448"/>
                        </a:cubicBezTo>
                        <a:lnTo>
                          <a:pt x="7573" y="47704"/>
                        </a:lnTo>
                        <a:cubicBezTo>
                          <a:pt x="7573" y="48207"/>
                          <a:pt x="7375" y="48664"/>
                          <a:pt x="7040" y="48999"/>
                        </a:cubicBezTo>
                        <a:lnTo>
                          <a:pt x="1" y="56053"/>
                        </a:lnTo>
                        <a:lnTo>
                          <a:pt x="199" y="56267"/>
                        </a:lnTo>
                        <a:lnTo>
                          <a:pt x="7268" y="49212"/>
                        </a:lnTo>
                        <a:cubicBezTo>
                          <a:pt x="7664" y="48801"/>
                          <a:pt x="7893" y="48268"/>
                          <a:pt x="7893" y="47689"/>
                        </a:cubicBezTo>
                        <a:lnTo>
                          <a:pt x="7893" y="42432"/>
                        </a:lnTo>
                        <a:cubicBezTo>
                          <a:pt x="7893" y="41945"/>
                          <a:pt x="8091" y="41473"/>
                          <a:pt x="8426" y="41137"/>
                        </a:cubicBezTo>
                        <a:lnTo>
                          <a:pt x="10757" y="38806"/>
                        </a:lnTo>
                        <a:cubicBezTo>
                          <a:pt x="11595" y="37984"/>
                          <a:pt x="11595" y="36628"/>
                          <a:pt x="10757" y="35790"/>
                        </a:cubicBezTo>
                        <a:lnTo>
                          <a:pt x="3581" y="28598"/>
                        </a:lnTo>
                        <a:cubicBezTo>
                          <a:pt x="3231" y="28263"/>
                          <a:pt x="3048" y="27806"/>
                          <a:pt x="3048" y="27318"/>
                        </a:cubicBezTo>
                        <a:cubicBezTo>
                          <a:pt x="3048" y="26816"/>
                          <a:pt x="3231" y="26359"/>
                          <a:pt x="3581" y="26023"/>
                        </a:cubicBezTo>
                        <a:lnTo>
                          <a:pt x="8274" y="21346"/>
                        </a:lnTo>
                        <a:cubicBezTo>
                          <a:pt x="8624" y="21011"/>
                          <a:pt x="9081" y="20813"/>
                          <a:pt x="9569" y="20813"/>
                        </a:cubicBezTo>
                        <a:lnTo>
                          <a:pt x="10209" y="20813"/>
                        </a:lnTo>
                        <a:cubicBezTo>
                          <a:pt x="10788" y="20813"/>
                          <a:pt x="11321" y="20584"/>
                          <a:pt x="11732" y="20188"/>
                        </a:cubicBezTo>
                        <a:lnTo>
                          <a:pt x="12753" y="19152"/>
                        </a:lnTo>
                        <a:cubicBezTo>
                          <a:pt x="13149" y="18741"/>
                          <a:pt x="13378" y="18207"/>
                          <a:pt x="13378" y="17628"/>
                        </a:cubicBezTo>
                        <a:cubicBezTo>
                          <a:pt x="13378" y="17049"/>
                          <a:pt x="13149" y="16516"/>
                          <a:pt x="12753" y="16105"/>
                        </a:cubicBezTo>
                        <a:cubicBezTo>
                          <a:pt x="12037" y="15404"/>
                          <a:pt x="12037" y="14246"/>
                          <a:pt x="12753" y="13515"/>
                        </a:cubicBezTo>
                        <a:lnTo>
                          <a:pt x="14140" y="12128"/>
                        </a:lnTo>
                        <a:cubicBezTo>
                          <a:pt x="14490" y="11793"/>
                          <a:pt x="14947" y="11595"/>
                          <a:pt x="15435" y="11595"/>
                        </a:cubicBezTo>
                        <a:cubicBezTo>
                          <a:pt x="15937" y="11595"/>
                          <a:pt x="16395" y="11793"/>
                          <a:pt x="16730" y="12128"/>
                        </a:cubicBezTo>
                        <a:lnTo>
                          <a:pt x="19106" y="14505"/>
                        </a:lnTo>
                        <a:cubicBezTo>
                          <a:pt x="19525" y="14924"/>
                          <a:pt x="20074" y="15133"/>
                          <a:pt x="20622" y="15133"/>
                        </a:cubicBezTo>
                        <a:cubicBezTo>
                          <a:pt x="21171" y="15133"/>
                          <a:pt x="21719" y="14924"/>
                          <a:pt x="22138" y="14505"/>
                        </a:cubicBezTo>
                        <a:lnTo>
                          <a:pt x="23296" y="13347"/>
                        </a:lnTo>
                        <a:cubicBezTo>
                          <a:pt x="23708" y="12936"/>
                          <a:pt x="23936" y="12402"/>
                          <a:pt x="23936" y="11823"/>
                        </a:cubicBezTo>
                        <a:cubicBezTo>
                          <a:pt x="23936" y="11229"/>
                          <a:pt x="23708" y="10696"/>
                          <a:pt x="23296" y="10300"/>
                        </a:cubicBezTo>
                        <a:lnTo>
                          <a:pt x="12997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2"/>
                      </a:gs>
                      <a:gs pos="100000">
                        <a:srgbClr val="FFFFFF">
                          <a:alpha val="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96" name="Google Shape;196;p5"/>
                <p:cNvGrpSpPr/>
                <p:nvPr/>
              </p:nvGrpSpPr>
              <p:grpSpPr>
                <a:xfrm>
                  <a:off x="363249" y="4906873"/>
                  <a:ext cx="699940" cy="478601"/>
                  <a:chOff x="39722" y="4349021"/>
                  <a:chExt cx="1061964" cy="726143"/>
                </a:xfrm>
              </p:grpSpPr>
              <p:grpSp>
                <p:nvGrpSpPr>
                  <p:cNvPr id="197" name="Google Shape;197;p5"/>
                  <p:cNvGrpSpPr/>
                  <p:nvPr/>
                </p:nvGrpSpPr>
                <p:grpSpPr>
                  <a:xfrm rot="2700000">
                    <a:off x="140502" y="4460924"/>
                    <a:ext cx="524584" cy="502337"/>
                    <a:chOff x="1189791" y="-1767331"/>
                    <a:chExt cx="904284" cy="865933"/>
                  </a:xfrm>
                </p:grpSpPr>
                <p:sp>
                  <p:nvSpPr>
                    <p:cNvPr id="198" name="Google Shape;198;p5"/>
                    <p:cNvSpPr/>
                    <p:nvPr/>
                  </p:nvSpPr>
                  <p:spPr>
                    <a:xfrm>
                      <a:off x="1189791" y="-1767331"/>
                      <a:ext cx="904284" cy="86593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6902" h="35337" extrusionOk="0">
                          <a:moveTo>
                            <a:pt x="18449" y="1"/>
                          </a:moveTo>
                          <a:cubicBezTo>
                            <a:pt x="16409" y="1"/>
                            <a:pt x="14368" y="778"/>
                            <a:pt x="12814" y="2332"/>
                          </a:cubicBezTo>
                          <a:lnTo>
                            <a:pt x="3108" y="12037"/>
                          </a:lnTo>
                          <a:cubicBezTo>
                            <a:pt x="0" y="15145"/>
                            <a:pt x="0" y="20189"/>
                            <a:pt x="3108" y="23297"/>
                          </a:cubicBezTo>
                          <a:lnTo>
                            <a:pt x="12814" y="33017"/>
                          </a:lnTo>
                          <a:cubicBezTo>
                            <a:pt x="14368" y="34564"/>
                            <a:pt x="16405" y="35337"/>
                            <a:pt x="18443" y="35337"/>
                          </a:cubicBezTo>
                          <a:cubicBezTo>
                            <a:pt x="20481" y="35337"/>
                            <a:pt x="22519" y="34564"/>
                            <a:pt x="24073" y="33017"/>
                          </a:cubicBezTo>
                          <a:lnTo>
                            <a:pt x="33794" y="23297"/>
                          </a:lnTo>
                          <a:cubicBezTo>
                            <a:pt x="36902" y="20189"/>
                            <a:pt x="36902" y="15145"/>
                            <a:pt x="33794" y="12037"/>
                          </a:cubicBezTo>
                          <a:lnTo>
                            <a:pt x="24073" y="2332"/>
                          </a:lnTo>
                          <a:cubicBezTo>
                            <a:pt x="22527" y="778"/>
                            <a:pt x="20489" y="1"/>
                            <a:pt x="18449" y="1"/>
                          </a:cubicBez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/>
                        </a:gs>
                        <a:gs pos="18000">
                          <a:schemeClr val="lt1"/>
                        </a:gs>
                        <a:gs pos="56000">
                          <a:srgbClr val="FFFFFF">
                            <a:alpha val="0"/>
                          </a:srgbClr>
                        </a:gs>
                        <a:gs pos="74000">
                          <a:schemeClr val="lt1"/>
                        </a:gs>
                        <a:gs pos="100000">
                          <a:srgbClr val="9900FF">
                            <a:alpha val="28627"/>
                          </a:srgbClr>
                        </a:gs>
                      </a:gsLst>
                      <a:path path="circle">
                        <a:fillToRect r="100000" b="100000"/>
                      </a:path>
                      <a:tileRect l="-100000" t="-10000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grpSp>
                  <p:nvGrpSpPr>
                    <p:cNvPr id="199" name="Google Shape;199;p5"/>
                    <p:cNvGrpSpPr/>
                    <p:nvPr/>
                  </p:nvGrpSpPr>
                  <p:grpSpPr>
                    <a:xfrm>
                      <a:off x="1232795" y="-1740829"/>
                      <a:ext cx="717621" cy="717392"/>
                      <a:chOff x="1483457" y="3953671"/>
                      <a:chExt cx="717621" cy="717392"/>
                    </a:xfrm>
                  </p:grpSpPr>
                  <p:sp>
                    <p:nvSpPr>
                      <p:cNvPr id="200" name="Google Shape;200;p5"/>
                      <p:cNvSpPr/>
                      <p:nvPr/>
                    </p:nvSpPr>
                    <p:spPr>
                      <a:xfrm>
                        <a:off x="1483457" y="4257265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81" y="1"/>
                            </a:moveTo>
                            <a:lnTo>
                              <a:pt x="0" y="382"/>
                            </a:lnTo>
                            <a:lnTo>
                              <a:pt x="26739" y="27121"/>
                            </a:lnTo>
                            <a:lnTo>
                              <a:pt x="27120" y="26740"/>
                            </a:lnTo>
                            <a:lnTo>
                              <a:pt x="381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01" name="Google Shape;201;p5"/>
                      <p:cNvSpPr/>
                      <p:nvPr/>
                    </p:nvSpPr>
                    <p:spPr>
                      <a:xfrm>
                        <a:off x="1559470" y="4181481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66" y="1"/>
                            </a:moveTo>
                            <a:lnTo>
                              <a:pt x="0" y="382"/>
                            </a:lnTo>
                            <a:lnTo>
                              <a:pt x="26739" y="27121"/>
                            </a:lnTo>
                            <a:lnTo>
                              <a:pt x="27120" y="26740"/>
                            </a:lnTo>
                            <a:lnTo>
                              <a:pt x="366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02" name="Google Shape;202;p5"/>
                      <p:cNvSpPr/>
                      <p:nvPr/>
                    </p:nvSpPr>
                    <p:spPr>
                      <a:xfrm>
                        <a:off x="1635483" y="4105239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66" y="1"/>
                            </a:moveTo>
                            <a:lnTo>
                              <a:pt x="1" y="381"/>
                            </a:lnTo>
                            <a:lnTo>
                              <a:pt x="26740" y="27120"/>
                            </a:lnTo>
                            <a:lnTo>
                              <a:pt x="27121" y="26755"/>
                            </a:lnTo>
                            <a:lnTo>
                              <a:pt x="366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03" name="Google Shape;203;p5"/>
                      <p:cNvSpPr/>
                      <p:nvPr/>
                    </p:nvSpPr>
                    <p:spPr>
                      <a:xfrm>
                        <a:off x="1711267" y="4029455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81" y="1"/>
                            </a:moveTo>
                            <a:lnTo>
                              <a:pt x="0" y="382"/>
                            </a:lnTo>
                            <a:lnTo>
                              <a:pt x="26755" y="27121"/>
                            </a:lnTo>
                            <a:lnTo>
                              <a:pt x="27120" y="26755"/>
                            </a:lnTo>
                            <a:lnTo>
                              <a:pt x="381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04" name="Google Shape;204;p5"/>
                      <p:cNvSpPr/>
                      <p:nvPr/>
                    </p:nvSpPr>
                    <p:spPr>
                      <a:xfrm>
                        <a:off x="1787280" y="3953671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82" y="1"/>
                            </a:moveTo>
                            <a:lnTo>
                              <a:pt x="1" y="382"/>
                            </a:lnTo>
                            <a:lnTo>
                              <a:pt x="26740" y="27121"/>
                            </a:lnTo>
                            <a:lnTo>
                              <a:pt x="27121" y="26740"/>
                            </a:lnTo>
                            <a:lnTo>
                              <a:pt x="382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</p:grpSp>
              <p:sp>
                <p:nvSpPr>
                  <p:cNvPr id="205" name="Google Shape;205;p5"/>
                  <p:cNvSpPr/>
                  <p:nvPr/>
                </p:nvSpPr>
                <p:spPr>
                  <a:xfrm rot="-2700000">
                    <a:off x="542534" y="4469276"/>
                    <a:ext cx="492898" cy="3915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612" h="35440" extrusionOk="0">
                        <a:moveTo>
                          <a:pt x="40817" y="1"/>
                        </a:moveTo>
                        <a:lnTo>
                          <a:pt x="37420" y="3383"/>
                        </a:lnTo>
                        <a:lnTo>
                          <a:pt x="41213" y="7177"/>
                        </a:lnTo>
                        <a:lnTo>
                          <a:pt x="44611" y="3779"/>
                        </a:lnTo>
                        <a:lnTo>
                          <a:pt x="40817" y="1"/>
                        </a:lnTo>
                        <a:close/>
                        <a:moveTo>
                          <a:pt x="22184" y="4099"/>
                        </a:moveTo>
                        <a:lnTo>
                          <a:pt x="18801" y="7482"/>
                        </a:lnTo>
                        <a:lnTo>
                          <a:pt x="22595" y="11275"/>
                        </a:lnTo>
                        <a:lnTo>
                          <a:pt x="25978" y="7878"/>
                        </a:lnTo>
                        <a:lnTo>
                          <a:pt x="22184" y="4099"/>
                        </a:lnTo>
                        <a:close/>
                        <a:moveTo>
                          <a:pt x="15983" y="10300"/>
                        </a:moveTo>
                        <a:lnTo>
                          <a:pt x="12585" y="13698"/>
                        </a:lnTo>
                        <a:lnTo>
                          <a:pt x="16379" y="17476"/>
                        </a:lnTo>
                        <a:lnTo>
                          <a:pt x="19776" y="14094"/>
                        </a:lnTo>
                        <a:lnTo>
                          <a:pt x="15983" y="10300"/>
                        </a:lnTo>
                        <a:close/>
                        <a:moveTo>
                          <a:pt x="9431" y="16852"/>
                        </a:moveTo>
                        <a:lnTo>
                          <a:pt x="6034" y="20249"/>
                        </a:lnTo>
                        <a:lnTo>
                          <a:pt x="15190" y="29406"/>
                        </a:lnTo>
                        <a:lnTo>
                          <a:pt x="18588" y="26008"/>
                        </a:lnTo>
                        <a:lnTo>
                          <a:pt x="9431" y="16852"/>
                        </a:lnTo>
                        <a:close/>
                        <a:moveTo>
                          <a:pt x="3383" y="22885"/>
                        </a:moveTo>
                        <a:lnTo>
                          <a:pt x="0" y="26283"/>
                        </a:lnTo>
                        <a:lnTo>
                          <a:pt x="9157" y="35440"/>
                        </a:lnTo>
                        <a:lnTo>
                          <a:pt x="12555" y="32057"/>
                        </a:lnTo>
                        <a:lnTo>
                          <a:pt x="3383" y="22885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</a:srgbClr>
                      </a:gs>
                      <a:gs pos="100000">
                        <a:srgbClr val="FFFFFF">
                          <a:alpha val="0"/>
                        </a:srgb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206" name="Google Shape;206;p5"/>
                <p:cNvGrpSpPr/>
                <p:nvPr/>
              </p:nvGrpSpPr>
              <p:grpSpPr>
                <a:xfrm rot="-5400000">
                  <a:off x="-461873" y="3769393"/>
                  <a:ext cx="1351491" cy="1047516"/>
                  <a:chOff x="-2460210" y="2758493"/>
                  <a:chExt cx="1351491" cy="1047516"/>
                </a:xfrm>
              </p:grpSpPr>
              <p:sp>
                <p:nvSpPr>
                  <p:cNvPr id="207" name="Google Shape;207;p5"/>
                  <p:cNvSpPr/>
                  <p:nvPr/>
                </p:nvSpPr>
                <p:spPr>
                  <a:xfrm rot="-2700000">
                    <a:off x="-2341816" y="3108554"/>
                    <a:ext cx="582127" cy="57599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171" h="35790" extrusionOk="0">
                        <a:moveTo>
                          <a:pt x="34030" y="1"/>
                        </a:moveTo>
                        <a:cubicBezTo>
                          <a:pt x="33531" y="1"/>
                          <a:pt x="33032" y="191"/>
                          <a:pt x="32651" y="572"/>
                        </a:cubicBezTo>
                        <a:cubicBezTo>
                          <a:pt x="31890" y="1334"/>
                          <a:pt x="31890" y="2568"/>
                          <a:pt x="32651" y="3330"/>
                        </a:cubicBezTo>
                        <a:cubicBezTo>
                          <a:pt x="33032" y="3711"/>
                          <a:pt x="33531" y="3901"/>
                          <a:pt x="34030" y="3901"/>
                        </a:cubicBezTo>
                        <a:cubicBezTo>
                          <a:pt x="34529" y="3901"/>
                          <a:pt x="35028" y="3711"/>
                          <a:pt x="35409" y="3330"/>
                        </a:cubicBezTo>
                        <a:cubicBezTo>
                          <a:pt x="36171" y="2568"/>
                          <a:pt x="36171" y="1334"/>
                          <a:pt x="35409" y="572"/>
                        </a:cubicBezTo>
                        <a:cubicBezTo>
                          <a:pt x="35028" y="191"/>
                          <a:pt x="34529" y="1"/>
                          <a:pt x="34030" y="1"/>
                        </a:cubicBezTo>
                        <a:close/>
                        <a:moveTo>
                          <a:pt x="27662" y="6385"/>
                        </a:moveTo>
                        <a:cubicBezTo>
                          <a:pt x="27163" y="6385"/>
                          <a:pt x="26664" y="6575"/>
                          <a:pt x="26283" y="6956"/>
                        </a:cubicBezTo>
                        <a:cubicBezTo>
                          <a:pt x="25521" y="7718"/>
                          <a:pt x="25521" y="8952"/>
                          <a:pt x="26283" y="9714"/>
                        </a:cubicBezTo>
                        <a:cubicBezTo>
                          <a:pt x="26664" y="10095"/>
                          <a:pt x="27163" y="10285"/>
                          <a:pt x="27662" y="10285"/>
                        </a:cubicBezTo>
                        <a:cubicBezTo>
                          <a:pt x="28161" y="10285"/>
                          <a:pt x="28660" y="10095"/>
                          <a:pt x="29040" y="9714"/>
                        </a:cubicBezTo>
                        <a:cubicBezTo>
                          <a:pt x="29802" y="8952"/>
                          <a:pt x="29802" y="7718"/>
                          <a:pt x="29040" y="6956"/>
                        </a:cubicBezTo>
                        <a:cubicBezTo>
                          <a:pt x="28660" y="6575"/>
                          <a:pt x="28161" y="6385"/>
                          <a:pt x="27662" y="6385"/>
                        </a:cubicBezTo>
                        <a:close/>
                        <a:moveTo>
                          <a:pt x="21285" y="12753"/>
                        </a:moveTo>
                        <a:cubicBezTo>
                          <a:pt x="20783" y="12753"/>
                          <a:pt x="20280" y="12944"/>
                          <a:pt x="19899" y="13325"/>
                        </a:cubicBezTo>
                        <a:cubicBezTo>
                          <a:pt x="19137" y="14086"/>
                          <a:pt x="19137" y="15336"/>
                          <a:pt x="19899" y="16097"/>
                        </a:cubicBezTo>
                        <a:cubicBezTo>
                          <a:pt x="20280" y="16478"/>
                          <a:pt x="20783" y="16669"/>
                          <a:pt x="21285" y="16669"/>
                        </a:cubicBezTo>
                        <a:cubicBezTo>
                          <a:pt x="21788" y="16669"/>
                          <a:pt x="22291" y="16478"/>
                          <a:pt x="22672" y="16097"/>
                        </a:cubicBezTo>
                        <a:cubicBezTo>
                          <a:pt x="23434" y="15336"/>
                          <a:pt x="23434" y="14086"/>
                          <a:pt x="22672" y="13325"/>
                        </a:cubicBezTo>
                        <a:cubicBezTo>
                          <a:pt x="22291" y="12944"/>
                          <a:pt x="21788" y="12753"/>
                          <a:pt x="21285" y="12753"/>
                        </a:cubicBezTo>
                        <a:close/>
                        <a:moveTo>
                          <a:pt x="14917" y="19128"/>
                        </a:moveTo>
                        <a:cubicBezTo>
                          <a:pt x="14415" y="19128"/>
                          <a:pt x="13913" y="19318"/>
                          <a:pt x="13530" y="19693"/>
                        </a:cubicBezTo>
                        <a:cubicBezTo>
                          <a:pt x="12768" y="20455"/>
                          <a:pt x="12768" y="21689"/>
                          <a:pt x="13530" y="22451"/>
                        </a:cubicBezTo>
                        <a:cubicBezTo>
                          <a:pt x="13911" y="22832"/>
                          <a:pt x="14410" y="23022"/>
                          <a:pt x="14909" y="23022"/>
                        </a:cubicBezTo>
                        <a:cubicBezTo>
                          <a:pt x="15408" y="23022"/>
                          <a:pt x="15907" y="22832"/>
                          <a:pt x="16288" y="22451"/>
                        </a:cubicBezTo>
                        <a:cubicBezTo>
                          <a:pt x="17050" y="21689"/>
                          <a:pt x="17050" y="20455"/>
                          <a:pt x="16288" y="19693"/>
                        </a:cubicBezTo>
                        <a:cubicBezTo>
                          <a:pt x="15909" y="19314"/>
                          <a:pt x="15413" y="19128"/>
                          <a:pt x="14917" y="19128"/>
                        </a:cubicBezTo>
                        <a:close/>
                        <a:moveTo>
                          <a:pt x="8525" y="25506"/>
                        </a:moveTo>
                        <a:cubicBezTo>
                          <a:pt x="8026" y="25506"/>
                          <a:pt x="7527" y="25696"/>
                          <a:pt x="7146" y="26077"/>
                        </a:cubicBezTo>
                        <a:cubicBezTo>
                          <a:pt x="6385" y="26839"/>
                          <a:pt x="6385" y="28073"/>
                          <a:pt x="7146" y="28835"/>
                        </a:cubicBezTo>
                        <a:cubicBezTo>
                          <a:pt x="7527" y="29216"/>
                          <a:pt x="8026" y="29406"/>
                          <a:pt x="8525" y="29406"/>
                        </a:cubicBezTo>
                        <a:cubicBezTo>
                          <a:pt x="9024" y="29406"/>
                          <a:pt x="9523" y="29216"/>
                          <a:pt x="9904" y="28835"/>
                        </a:cubicBezTo>
                        <a:cubicBezTo>
                          <a:pt x="10666" y="28073"/>
                          <a:pt x="10666" y="26839"/>
                          <a:pt x="9904" y="26077"/>
                        </a:cubicBezTo>
                        <a:cubicBezTo>
                          <a:pt x="9523" y="25696"/>
                          <a:pt x="9024" y="25506"/>
                          <a:pt x="8525" y="25506"/>
                        </a:cubicBezTo>
                        <a:close/>
                        <a:moveTo>
                          <a:pt x="2141" y="31874"/>
                        </a:moveTo>
                        <a:cubicBezTo>
                          <a:pt x="1642" y="31874"/>
                          <a:pt x="1143" y="32065"/>
                          <a:pt x="763" y="32446"/>
                        </a:cubicBezTo>
                        <a:cubicBezTo>
                          <a:pt x="1" y="33207"/>
                          <a:pt x="1" y="34457"/>
                          <a:pt x="763" y="35219"/>
                        </a:cubicBezTo>
                        <a:cubicBezTo>
                          <a:pt x="1143" y="35599"/>
                          <a:pt x="1642" y="35790"/>
                          <a:pt x="2141" y="35790"/>
                        </a:cubicBezTo>
                        <a:cubicBezTo>
                          <a:pt x="2640" y="35790"/>
                          <a:pt x="3139" y="35599"/>
                          <a:pt x="3520" y="35219"/>
                        </a:cubicBezTo>
                        <a:cubicBezTo>
                          <a:pt x="4282" y="34457"/>
                          <a:pt x="4282" y="33207"/>
                          <a:pt x="3520" y="32446"/>
                        </a:cubicBezTo>
                        <a:cubicBezTo>
                          <a:pt x="3139" y="32065"/>
                          <a:pt x="2640" y="31874"/>
                          <a:pt x="2141" y="31874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012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8" name="Google Shape;208;p5"/>
                  <p:cNvSpPr/>
                  <p:nvPr/>
                </p:nvSpPr>
                <p:spPr>
                  <a:xfrm rot="-2700000">
                    <a:off x="-2157466" y="3032354"/>
                    <a:ext cx="582127" cy="57599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171" h="35790" extrusionOk="0">
                        <a:moveTo>
                          <a:pt x="34030" y="1"/>
                        </a:moveTo>
                        <a:cubicBezTo>
                          <a:pt x="33531" y="1"/>
                          <a:pt x="33032" y="191"/>
                          <a:pt x="32651" y="572"/>
                        </a:cubicBezTo>
                        <a:cubicBezTo>
                          <a:pt x="31890" y="1334"/>
                          <a:pt x="31890" y="2568"/>
                          <a:pt x="32651" y="3330"/>
                        </a:cubicBezTo>
                        <a:cubicBezTo>
                          <a:pt x="33032" y="3711"/>
                          <a:pt x="33531" y="3901"/>
                          <a:pt x="34030" y="3901"/>
                        </a:cubicBezTo>
                        <a:cubicBezTo>
                          <a:pt x="34529" y="3901"/>
                          <a:pt x="35028" y="3711"/>
                          <a:pt x="35409" y="3330"/>
                        </a:cubicBezTo>
                        <a:cubicBezTo>
                          <a:pt x="36171" y="2568"/>
                          <a:pt x="36171" y="1334"/>
                          <a:pt x="35409" y="572"/>
                        </a:cubicBezTo>
                        <a:cubicBezTo>
                          <a:pt x="35028" y="191"/>
                          <a:pt x="34529" y="1"/>
                          <a:pt x="34030" y="1"/>
                        </a:cubicBezTo>
                        <a:close/>
                        <a:moveTo>
                          <a:pt x="27662" y="6385"/>
                        </a:moveTo>
                        <a:cubicBezTo>
                          <a:pt x="27163" y="6385"/>
                          <a:pt x="26664" y="6575"/>
                          <a:pt x="26283" y="6956"/>
                        </a:cubicBezTo>
                        <a:cubicBezTo>
                          <a:pt x="25521" y="7718"/>
                          <a:pt x="25521" y="8952"/>
                          <a:pt x="26283" y="9714"/>
                        </a:cubicBezTo>
                        <a:cubicBezTo>
                          <a:pt x="26664" y="10095"/>
                          <a:pt x="27163" y="10285"/>
                          <a:pt x="27662" y="10285"/>
                        </a:cubicBezTo>
                        <a:cubicBezTo>
                          <a:pt x="28161" y="10285"/>
                          <a:pt x="28660" y="10095"/>
                          <a:pt x="29040" y="9714"/>
                        </a:cubicBezTo>
                        <a:cubicBezTo>
                          <a:pt x="29802" y="8952"/>
                          <a:pt x="29802" y="7718"/>
                          <a:pt x="29040" y="6956"/>
                        </a:cubicBezTo>
                        <a:cubicBezTo>
                          <a:pt x="28660" y="6575"/>
                          <a:pt x="28161" y="6385"/>
                          <a:pt x="27662" y="6385"/>
                        </a:cubicBezTo>
                        <a:close/>
                        <a:moveTo>
                          <a:pt x="21285" y="12753"/>
                        </a:moveTo>
                        <a:cubicBezTo>
                          <a:pt x="20783" y="12753"/>
                          <a:pt x="20280" y="12944"/>
                          <a:pt x="19899" y="13325"/>
                        </a:cubicBezTo>
                        <a:cubicBezTo>
                          <a:pt x="19137" y="14086"/>
                          <a:pt x="19137" y="15336"/>
                          <a:pt x="19899" y="16097"/>
                        </a:cubicBezTo>
                        <a:cubicBezTo>
                          <a:pt x="20280" y="16478"/>
                          <a:pt x="20783" y="16669"/>
                          <a:pt x="21285" y="16669"/>
                        </a:cubicBezTo>
                        <a:cubicBezTo>
                          <a:pt x="21788" y="16669"/>
                          <a:pt x="22291" y="16478"/>
                          <a:pt x="22672" y="16097"/>
                        </a:cubicBezTo>
                        <a:cubicBezTo>
                          <a:pt x="23434" y="15336"/>
                          <a:pt x="23434" y="14086"/>
                          <a:pt x="22672" y="13325"/>
                        </a:cubicBezTo>
                        <a:cubicBezTo>
                          <a:pt x="22291" y="12944"/>
                          <a:pt x="21788" y="12753"/>
                          <a:pt x="21285" y="12753"/>
                        </a:cubicBezTo>
                        <a:close/>
                        <a:moveTo>
                          <a:pt x="14917" y="19128"/>
                        </a:moveTo>
                        <a:cubicBezTo>
                          <a:pt x="14415" y="19128"/>
                          <a:pt x="13913" y="19318"/>
                          <a:pt x="13530" y="19693"/>
                        </a:cubicBezTo>
                        <a:cubicBezTo>
                          <a:pt x="12768" y="20455"/>
                          <a:pt x="12768" y="21689"/>
                          <a:pt x="13530" y="22451"/>
                        </a:cubicBezTo>
                        <a:cubicBezTo>
                          <a:pt x="13911" y="22832"/>
                          <a:pt x="14410" y="23022"/>
                          <a:pt x="14909" y="23022"/>
                        </a:cubicBezTo>
                        <a:cubicBezTo>
                          <a:pt x="15408" y="23022"/>
                          <a:pt x="15907" y="22832"/>
                          <a:pt x="16288" y="22451"/>
                        </a:cubicBezTo>
                        <a:cubicBezTo>
                          <a:pt x="17050" y="21689"/>
                          <a:pt x="17050" y="20455"/>
                          <a:pt x="16288" y="19693"/>
                        </a:cubicBezTo>
                        <a:cubicBezTo>
                          <a:pt x="15909" y="19314"/>
                          <a:pt x="15413" y="19128"/>
                          <a:pt x="14917" y="19128"/>
                        </a:cubicBezTo>
                        <a:close/>
                        <a:moveTo>
                          <a:pt x="8525" y="25506"/>
                        </a:moveTo>
                        <a:cubicBezTo>
                          <a:pt x="8026" y="25506"/>
                          <a:pt x="7527" y="25696"/>
                          <a:pt x="7146" y="26077"/>
                        </a:cubicBezTo>
                        <a:cubicBezTo>
                          <a:pt x="6385" y="26839"/>
                          <a:pt x="6385" y="28073"/>
                          <a:pt x="7146" y="28835"/>
                        </a:cubicBezTo>
                        <a:cubicBezTo>
                          <a:pt x="7527" y="29216"/>
                          <a:pt x="8026" y="29406"/>
                          <a:pt x="8525" y="29406"/>
                        </a:cubicBezTo>
                        <a:cubicBezTo>
                          <a:pt x="9024" y="29406"/>
                          <a:pt x="9523" y="29216"/>
                          <a:pt x="9904" y="28835"/>
                        </a:cubicBezTo>
                        <a:cubicBezTo>
                          <a:pt x="10666" y="28073"/>
                          <a:pt x="10666" y="26839"/>
                          <a:pt x="9904" y="26077"/>
                        </a:cubicBezTo>
                        <a:cubicBezTo>
                          <a:pt x="9523" y="25696"/>
                          <a:pt x="9024" y="25506"/>
                          <a:pt x="8525" y="25506"/>
                        </a:cubicBezTo>
                        <a:close/>
                        <a:moveTo>
                          <a:pt x="2141" y="31874"/>
                        </a:moveTo>
                        <a:cubicBezTo>
                          <a:pt x="1642" y="31874"/>
                          <a:pt x="1143" y="32065"/>
                          <a:pt x="763" y="32446"/>
                        </a:cubicBezTo>
                        <a:cubicBezTo>
                          <a:pt x="1" y="33207"/>
                          <a:pt x="1" y="34457"/>
                          <a:pt x="763" y="35219"/>
                        </a:cubicBezTo>
                        <a:cubicBezTo>
                          <a:pt x="1143" y="35599"/>
                          <a:pt x="1642" y="35790"/>
                          <a:pt x="2141" y="35790"/>
                        </a:cubicBezTo>
                        <a:cubicBezTo>
                          <a:pt x="2640" y="35790"/>
                          <a:pt x="3139" y="35599"/>
                          <a:pt x="3520" y="35219"/>
                        </a:cubicBezTo>
                        <a:cubicBezTo>
                          <a:pt x="4282" y="34457"/>
                          <a:pt x="4282" y="33207"/>
                          <a:pt x="3520" y="32446"/>
                        </a:cubicBezTo>
                        <a:cubicBezTo>
                          <a:pt x="3139" y="32065"/>
                          <a:pt x="2640" y="31874"/>
                          <a:pt x="2141" y="31874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012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9" name="Google Shape;209;p5"/>
                  <p:cNvSpPr/>
                  <p:nvPr/>
                </p:nvSpPr>
                <p:spPr>
                  <a:xfrm rot="-2700000">
                    <a:off x="-1993591" y="2956154"/>
                    <a:ext cx="582127" cy="57599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171" h="35790" extrusionOk="0">
                        <a:moveTo>
                          <a:pt x="34030" y="1"/>
                        </a:moveTo>
                        <a:cubicBezTo>
                          <a:pt x="33531" y="1"/>
                          <a:pt x="33032" y="191"/>
                          <a:pt x="32651" y="572"/>
                        </a:cubicBezTo>
                        <a:cubicBezTo>
                          <a:pt x="31890" y="1334"/>
                          <a:pt x="31890" y="2568"/>
                          <a:pt x="32651" y="3330"/>
                        </a:cubicBezTo>
                        <a:cubicBezTo>
                          <a:pt x="33032" y="3711"/>
                          <a:pt x="33531" y="3901"/>
                          <a:pt x="34030" y="3901"/>
                        </a:cubicBezTo>
                        <a:cubicBezTo>
                          <a:pt x="34529" y="3901"/>
                          <a:pt x="35028" y="3711"/>
                          <a:pt x="35409" y="3330"/>
                        </a:cubicBezTo>
                        <a:cubicBezTo>
                          <a:pt x="36171" y="2568"/>
                          <a:pt x="36171" y="1334"/>
                          <a:pt x="35409" y="572"/>
                        </a:cubicBezTo>
                        <a:cubicBezTo>
                          <a:pt x="35028" y="191"/>
                          <a:pt x="34529" y="1"/>
                          <a:pt x="34030" y="1"/>
                        </a:cubicBezTo>
                        <a:close/>
                        <a:moveTo>
                          <a:pt x="27662" y="6385"/>
                        </a:moveTo>
                        <a:cubicBezTo>
                          <a:pt x="27163" y="6385"/>
                          <a:pt x="26664" y="6575"/>
                          <a:pt x="26283" y="6956"/>
                        </a:cubicBezTo>
                        <a:cubicBezTo>
                          <a:pt x="25521" y="7718"/>
                          <a:pt x="25521" y="8952"/>
                          <a:pt x="26283" y="9714"/>
                        </a:cubicBezTo>
                        <a:cubicBezTo>
                          <a:pt x="26664" y="10095"/>
                          <a:pt x="27163" y="10285"/>
                          <a:pt x="27662" y="10285"/>
                        </a:cubicBezTo>
                        <a:cubicBezTo>
                          <a:pt x="28161" y="10285"/>
                          <a:pt x="28660" y="10095"/>
                          <a:pt x="29040" y="9714"/>
                        </a:cubicBezTo>
                        <a:cubicBezTo>
                          <a:pt x="29802" y="8952"/>
                          <a:pt x="29802" y="7718"/>
                          <a:pt x="29040" y="6956"/>
                        </a:cubicBezTo>
                        <a:cubicBezTo>
                          <a:pt x="28660" y="6575"/>
                          <a:pt x="28161" y="6385"/>
                          <a:pt x="27662" y="6385"/>
                        </a:cubicBezTo>
                        <a:close/>
                        <a:moveTo>
                          <a:pt x="21285" y="12753"/>
                        </a:moveTo>
                        <a:cubicBezTo>
                          <a:pt x="20783" y="12753"/>
                          <a:pt x="20280" y="12944"/>
                          <a:pt x="19899" y="13325"/>
                        </a:cubicBezTo>
                        <a:cubicBezTo>
                          <a:pt x="19137" y="14086"/>
                          <a:pt x="19137" y="15336"/>
                          <a:pt x="19899" y="16097"/>
                        </a:cubicBezTo>
                        <a:cubicBezTo>
                          <a:pt x="20280" y="16478"/>
                          <a:pt x="20783" y="16669"/>
                          <a:pt x="21285" y="16669"/>
                        </a:cubicBezTo>
                        <a:cubicBezTo>
                          <a:pt x="21788" y="16669"/>
                          <a:pt x="22291" y="16478"/>
                          <a:pt x="22672" y="16097"/>
                        </a:cubicBezTo>
                        <a:cubicBezTo>
                          <a:pt x="23434" y="15336"/>
                          <a:pt x="23434" y="14086"/>
                          <a:pt x="22672" y="13325"/>
                        </a:cubicBezTo>
                        <a:cubicBezTo>
                          <a:pt x="22291" y="12944"/>
                          <a:pt x="21788" y="12753"/>
                          <a:pt x="21285" y="12753"/>
                        </a:cubicBezTo>
                        <a:close/>
                        <a:moveTo>
                          <a:pt x="14917" y="19128"/>
                        </a:moveTo>
                        <a:cubicBezTo>
                          <a:pt x="14415" y="19128"/>
                          <a:pt x="13913" y="19318"/>
                          <a:pt x="13530" y="19693"/>
                        </a:cubicBezTo>
                        <a:cubicBezTo>
                          <a:pt x="12768" y="20455"/>
                          <a:pt x="12768" y="21689"/>
                          <a:pt x="13530" y="22451"/>
                        </a:cubicBezTo>
                        <a:cubicBezTo>
                          <a:pt x="13911" y="22832"/>
                          <a:pt x="14410" y="23022"/>
                          <a:pt x="14909" y="23022"/>
                        </a:cubicBezTo>
                        <a:cubicBezTo>
                          <a:pt x="15408" y="23022"/>
                          <a:pt x="15907" y="22832"/>
                          <a:pt x="16288" y="22451"/>
                        </a:cubicBezTo>
                        <a:cubicBezTo>
                          <a:pt x="17050" y="21689"/>
                          <a:pt x="17050" y="20455"/>
                          <a:pt x="16288" y="19693"/>
                        </a:cubicBezTo>
                        <a:cubicBezTo>
                          <a:pt x="15909" y="19314"/>
                          <a:pt x="15413" y="19128"/>
                          <a:pt x="14917" y="19128"/>
                        </a:cubicBezTo>
                        <a:close/>
                        <a:moveTo>
                          <a:pt x="8525" y="25506"/>
                        </a:moveTo>
                        <a:cubicBezTo>
                          <a:pt x="8026" y="25506"/>
                          <a:pt x="7527" y="25696"/>
                          <a:pt x="7146" y="26077"/>
                        </a:cubicBezTo>
                        <a:cubicBezTo>
                          <a:pt x="6385" y="26839"/>
                          <a:pt x="6385" y="28073"/>
                          <a:pt x="7146" y="28835"/>
                        </a:cubicBezTo>
                        <a:cubicBezTo>
                          <a:pt x="7527" y="29216"/>
                          <a:pt x="8026" y="29406"/>
                          <a:pt x="8525" y="29406"/>
                        </a:cubicBezTo>
                        <a:cubicBezTo>
                          <a:pt x="9024" y="29406"/>
                          <a:pt x="9523" y="29216"/>
                          <a:pt x="9904" y="28835"/>
                        </a:cubicBezTo>
                        <a:cubicBezTo>
                          <a:pt x="10666" y="28073"/>
                          <a:pt x="10666" y="26839"/>
                          <a:pt x="9904" y="26077"/>
                        </a:cubicBezTo>
                        <a:cubicBezTo>
                          <a:pt x="9523" y="25696"/>
                          <a:pt x="9024" y="25506"/>
                          <a:pt x="8525" y="25506"/>
                        </a:cubicBezTo>
                        <a:close/>
                        <a:moveTo>
                          <a:pt x="2141" y="31874"/>
                        </a:moveTo>
                        <a:cubicBezTo>
                          <a:pt x="1642" y="31874"/>
                          <a:pt x="1143" y="32065"/>
                          <a:pt x="763" y="32446"/>
                        </a:cubicBezTo>
                        <a:cubicBezTo>
                          <a:pt x="1" y="33207"/>
                          <a:pt x="1" y="34457"/>
                          <a:pt x="763" y="35219"/>
                        </a:cubicBezTo>
                        <a:cubicBezTo>
                          <a:pt x="1143" y="35599"/>
                          <a:pt x="1642" y="35790"/>
                          <a:pt x="2141" y="35790"/>
                        </a:cubicBezTo>
                        <a:cubicBezTo>
                          <a:pt x="2640" y="35790"/>
                          <a:pt x="3139" y="35599"/>
                          <a:pt x="3520" y="35219"/>
                        </a:cubicBezTo>
                        <a:cubicBezTo>
                          <a:pt x="4282" y="34457"/>
                          <a:pt x="4282" y="33207"/>
                          <a:pt x="3520" y="32446"/>
                        </a:cubicBezTo>
                        <a:cubicBezTo>
                          <a:pt x="3139" y="32065"/>
                          <a:pt x="2640" y="31874"/>
                          <a:pt x="2141" y="31874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012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0" name="Google Shape;210;p5"/>
                  <p:cNvSpPr/>
                  <p:nvPr/>
                </p:nvSpPr>
                <p:spPr>
                  <a:xfrm rot="-2700000">
                    <a:off x="-1809241" y="2879954"/>
                    <a:ext cx="582127" cy="57599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171" h="35790" extrusionOk="0">
                        <a:moveTo>
                          <a:pt x="34030" y="1"/>
                        </a:moveTo>
                        <a:cubicBezTo>
                          <a:pt x="33531" y="1"/>
                          <a:pt x="33032" y="191"/>
                          <a:pt x="32651" y="572"/>
                        </a:cubicBezTo>
                        <a:cubicBezTo>
                          <a:pt x="31890" y="1334"/>
                          <a:pt x="31890" y="2568"/>
                          <a:pt x="32651" y="3330"/>
                        </a:cubicBezTo>
                        <a:cubicBezTo>
                          <a:pt x="33032" y="3711"/>
                          <a:pt x="33531" y="3901"/>
                          <a:pt x="34030" y="3901"/>
                        </a:cubicBezTo>
                        <a:cubicBezTo>
                          <a:pt x="34529" y="3901"/>
                          <a:pt x="35028" y="3711"/>
                          <a:pt x="35409" y="3330"/>
                        </a:cubicBezTo>
                        <a:cubicBezTo>
                          <a:pt x="36171" y="2568"/>
                          <a:pt x="36171" y="1334"/>
                          <a:pt x="35409" y="572"/>
                        </a:cubicBezTo>
                        <a:cubicBezTo>
                          <a:pt x="35028" y="191"/>
                          <a:pt x="34529" y="1"/>
                          <a:pt x="34030" y="1"/>
                        </a:cubicBezTo>
                        <a:close/>
                        <a:moveTo>
                          <a:pt x="27662" y="6385"/>
                        </a:moveTo>
                        <a:cubicBezTo>
                          <a:pt x="27163" y="6385"/>
                          <a:pt x="26664" y="6575"/>
                          <a:pt x="26283" y="6956"/>
                        </a:cubicBezTo>
                        <a:cubicBezTo>
                          <a:pt x="25521" y="7718"/>
                          <a:pt x="25521" y="8952"/>
                          <a:pt x="26283" y="9714"/>
                        </a:cubicBezTo>
                        <a:cubicBezTo>
                          <a:pt x="26664" y="10095"/>
                          <a:pt x="27163" y="10285"/>
                          <a:pt x="27662" y="10285"/>
                        </a:cubicBezTo>
                        <a:cubicBezTo>
                          <a:pt x="28161" y="10285"/>
                          <a:pt x="28660" y="10095"/>
                          <a:pt x="29040" y="9714"/>
                        </a:cubicBezTo>
                        <a:cubicBezTo>
                          <a:pt x="29802" y="8952"/>
                          <a:pt x="29802" y="7718"/>
                          <a:pt x="29040" y="6956"/>
                        </a:cubicBezTo>
                        <a:cubicBezTo>
                          <a:pt x="28660" y="6575"/>
                          <a:pt x="28161" y="6385"/>
                          <a:pt x="27662" y="6385"/>
                        </a:cubicBezTo>
                        <a:close/>
                        <a:moveTo>
                          <a:pt x="21285" y="12753"/>
                        </a:moveTo>
                        <a:cubicBezTo>
                          <a:pt x="20783" y="12753"/>
                          <a:pt x="20280" y="12944"/>
                          <a:pt x="19899" y="13325"/>
                        </a:cubicBezTo>
                        <a:cubicBezTo>
                          <a:pt x="19137" y="14086"/>
                          <a:pt x="19137" y="15336"/>
                          <a:pt x="19899" y="16097"/>
                        </a:cubicBezTo>
                        <a:cubicBezTo>
                          <a:pt x="20280" y="16478"/>
                          <a:pt x="20783" y="16669"/>
                          <a:pt x="21285" y="16669"/>
                        </a:cubicBezTo>
                        <a:cubicBezTo>
                          <a:pt x="21788" y="16669"/>
                          <a:pt x="22291" y="16478"/>
                          <a:pt x="22672" y="16097"/>
                        </a:cubicBezTo>
                        <a:cubicBezTo>
                          <a:pt x="23434" y="15336"/>
                          <a:pt x="23434" y="14086"/>
                          <a:pt x="22672" y="13325"/>
                        </a:cubicBezTo>
                        <a:cubicBezTo>
                          <a:pt x="22291" y="12944"/>
                          <a:pt x="21788" y="12753"/>
                          <a:pt x="21285" y="12753"/>
                        </a:cubicBezTo>
                        <a:close/>
                        <a:moveTo>
                          <a:pt x="14917" y="19128"/>
                        </a:moveTo>
                        <a:cubicBezTo>
                          <a:pt x="14415" y="19128"/>
                          <a:pt x="13913" y="19318"/>
                          <a:pt x="13530" y="19693"/>
                        </a:cubicBezTo>
                        <a:cubicBezTo>
                          <a:pt x="12768" y="20455"/>
                          <a:pt x="12768" y="21689"/>
                          <a:pt x="13530" y="22451"/>
                        </a:cubicBezTo>
                        <a:cubicBezTo>
                          <a:pt x="13911" y="22832"/>
                          <a:pt x="14410" y="23022"/>
                          <a:pt x="14909" y="23022"/>
                        </a:cubicBezTo>
                        <a:cubicBezTo>
                          <a:pt x="15408" y="23022"/>
                          <a:pt x="15907" y="22832"/>
                          <a:pt x="16288" y="22451"/>
                        </a:cubicBezTo>
                        <a:cubicBezTo>
                          <a:pt x="17050" y="21689"/>
                          <a:pt x="17050" y="20455"/>
                          <a:pt x="16288" y="19693"/>
                        </a:cubicBezTo>
                        <a:cubicBezTo>
                          <a:pt x="15909" y="19314"/>
                          <a:pt x="15413" y="19128"/>
                          <a:pt x="14917" y="19128"/>
                        </a:cubicBezTo>
                        <a:close/>
                        <a:moveTo>
                          <a:pt x="8525" y="25506"/>
                        </a:moveTo>
                        <a:cubicBezTo>
                          <a:pt x="8026" y="25506"/>
                          <a:pt x="7527" y="25696"/>
                          <a:pt x="7146" y="26077"/>
                        </a:cubicBezTo>
                        <a:cubicBezTo>
                          <a:pt x="6385" y="26839"/>
                          <a:pt x="6385" y="28073"/>
                          <a:pt x="7146" y="28835"/>
                        </a:cubicBezTo>
                        <a:cubicBezTo>
                          <a:pt x="7527" y="29216"/>
                          <a:pt x="8026" y="29406"/>
                          <a:pt x="8525" y="29406"/>
                        </a:cubicBezTo>
                        <a:cubicBezTo>
                          <a:pt x="9024" y="29406"/>
                          <a:pt x="9523" y="29216"/>
                          <a:pt x="9904" y="28835"/>
                        </a:cubicBezTo>
                        <a:cubicBezTo>
                          <a:pt x="10666" y="28073"/>
                          <a:pt x="10666" y="26839"/>
                          <a:pt x="9904" y="26077"/>
                        </a:cubicBezTo>
                        <a:cubicBezTo>
                          <a:pt x="9523" y="25696"/>
                          <a:pt x="9024" y="25506"/>
                          <a:pt x="8525" y="25506"/>
                        </a:cubicBezTo>
                        <a:close/>
                        <a:moveTo>
                          <a:pt x="2141" y="31874"/>
                        </a:moveTo>
                        <a:cubicBezTo>
                          <a:pt x="1642" y="31874"/>
                          <a:pt x="1143" y="32065"/>
                          <a:pt x="763" y="32446"/>
                        </a:cubicBezTo>
                        <a:cubicBezTo>
                          <a:pt x="1" y="33207"/>
                          <a:pt x="1" y="34457"/>
                          <a:pt x="763" y="35219"/>
                        </a:cubicBezTo>
                        <a:cubicBezTo>
                          <a:pt x="1143" y="35599"/>
                          <a:pt x="1642" y="35790"/>
                          <a:pt x="2141" y="35790"/>
                        </a:cubicBezTo>
                        <a:cubicBezTo>
                          <a:pt x="2640" y="35790"/>
                          <a:pt x="3139" y="35599"/>
                          <a:pt x="3520" y="35219"/>
                        </a:cubicBezTo>
                        <a:cubicBezTo>
                          <a:pt x="4282" y="34457"/>
                          <a:pt x="4282" y="33207"/>
                          <a:pt x="3520" y="32446"/>
                        </a:cubicBezTo>
                        <a:cubicBezTo>
                          <a:pt x="3139" y="32065"/>
                          <a:pt x="2640" y="31874"/>
                          <a:pt x="2141" y="31874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012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211" name="Google Shape;211;p5"/>
                <p:cNvGrpSpPr/>
                <p:nvPr/>
              </p:nvGrpSpPr>
              <p:grpSpPr>
                <a:xfrm>
                  <a:off x="438999" y="4567398"/>
                  <a:ext cx="699940" cy="478601"/>
                  <a:chOff x="39722" y="4349021"/>
                  <a:chExt cx="1061964" cy="726143"/>
                </a:xfrm>
              </p:grpSpPr>
              <p:grpSp>
                <p:nvGrpSpPr>
                  <p:cNvPr id="212" name="Google Shape;212;p5"/>
                  <p:cNvGrpSpPr/>
                  <p:nvPr/>
                </p:nvGrpSpPr>
                <p:grpSpPr>
                  <a:xfrm rot="2700000">
                    <a:off x="140502" y="4460924"/>
                    <a:ext cx="524584" cy="502337"/>
                    <a:chOff x="1189791" y="-1767331"/>
                    <a:chExt cx="904284" cy="865933"/>
                  </a:xfrm>
                </p:grpSpPr>
                <p:sp>
                  <p:nvSpPr>
                    <p:cNvPr id="213" name="Google Shape;213;p5"/>
                    <p:cNvSpPr/>
                    <p:nvPr/>
                  </p:nvSpPr>
                  <p:spPr>
                    <a:xfrm>
                      <a:off x="1189791" y="-1767331"/>
                      <a:ext cx="904284" cy="86593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6902" h="35337" extrusionOk="0">
                          <a:moveTo>
                            <a:pt x="18449" y="1"/>
                          </a:moveTo>
                          <a:cubicBezTo>
                            <a:pt x="16409" y="1"/>
                            <a:pt x="14368" y="778"/>
                            <a:pt x="12814" y="2332"/>
                          </a:cubicBezTo>
                          <a:lnTo>
                            <a:pt x="3108" y="12037"/>
                          </a:lnTo>
                          <a:cubicBezTo>
                            <a:pt x="0" y="15145"/>
                            <a:pt x="0" y="20189"/>
                            <a:pt x="3108" y="23297"/>
                          </a:cubicBezTo>
                          <a:lnTo>
                            <a:pt x="12814" y="33017"/>
                          </a:lnTo>
                          <a:cubicBezTo>
                            <a:pt x="14368" y="34564"/>
                            <a:pt x="16405" y="35337"/>
                            <a:pt x="18443" y="35337"/>
                          </a:cubicBezTo>
                          <a:cubicBezTo>
                            <a:pt x="20481" y="35337"/>
                            <a:pt x="22519" y="34564"/>
                            <a:pt x="24073" y="33017"/>
                          </a:cubicBezTo>
                          <a:lnTo>
                            <a:pt x="33794" y="23297"/>
                          </a:lnTo>
                          <a:cubicBezTo>
                            <a:pt x="36902" y="20189"/>
                            <a:pt x="36902" y="15145"/>
                            <a:pt x="33794" y="12037"/>
                          </a:cubicBezTo>
                          <a:lnTo>
                            <a:pt x="24073" y="2332"/>
                          </a:lnTo>
                          <a:cubicBezTo>
                            <a:pt x="22527" y="778"/>
                            <a:pt x="20489" y="1"/>
                            <a:pt x="18449" y="1"/>
                          </a:cubicBez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/>
                        </a:gs>
                        <a:gs pos="18000">
                          <a:schemeClr val="lt1"/>
                        </a:gs>
                        <a:gs pos="56000">
                          <a:srgbClr val="FFFFFF">
                            <a:alpha val="0"/>
                          </a:srgbClr>
                        </a:gs>
                        <a:gs pos="74000">
                          <a:schemeClr val="lt1"/>
                        </a:gs>
                        <a:gs pos="100000">
                          <a:srgbClr val="9900FF">
                            <a:alpha val="28627"/>
                          </a:srgbClr>
                        </a:gs>
                      </a:gsLst>
                      <a:path path="circle">
                        <a:fillToRect r="100000" b="100000"/>
                      </a:path>
                      <a:tileRect l="-100000" t="-10000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grpSp>
                  <p:nvGrpSpPr>
                    <p:cNvPr id="214" name="Google Shape;214;p5"/>
                    <p:cNvGrpSpPr/>
                    <p:nvPr/>
                  </p:nvGrpSpPr>
                  <p:grpSpPr>
                    <a:xfrm>
                      <a:off x="1232795" y="-1740829"/>
                      <a:ext cx="717621" cy="717392"/>
                      <a:chOff x="1483457" y="3953671"/>
                      <a:chExt cx="717621" cy="717392"/>
                    </a:xfrm>
                  </p:grpSpPr>
                  <p:sp>
                    <p:nvSpPr>
                      <p:cNvPr id="215" name="Google Shape;215;p5"/>
                      <p:cNvSpPr/>
                      <p:nvPr/>
                    </p:nvSpPr>
                    <p:spPr>
                      <a:xfrm>
                        <a:off x="1483457" y="4257265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81" y="1"/>
                            </a:moveTo>
                            <a:lnTo>
                              <a:pt x="0" y="382"/>
                            </a:lnTo>
                            <a:lnTo>
                              <a:pt x="26739" y="27121"/>
                            </a:lnTo>
                            <a:lnTo>
                              <a:pt x="27120" y="26740"/>
                            </a:lnTo>
                            <a:lnTo>
                              <a:pt x="381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16" name="Google Shape;216;p5"/>
                      <p:cNvSpPr/>
                      <p:nvPr/>
                    </p:nvSpPr>
                    <p:spPr>
                      <a:xfrm>
                        <a:off x="1559470" y="4181481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66" y="1"/>
                            </a:moveTo>
                            <a:lnTo>
                              <a:pt x="0" y="382"/>
                            </a:lnTo>
                            <a:lnTo>
                              <a:pt x="26739" y="27121"/>
                            </a:lnTo>
                            <a:lnTo>
                              <a:pt x="27120" y="26740"/>
                            </a:lnTo>
                            <a:lnTo>
                              <a:pt x="366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17" name="Google Shape;217;p5"/>
                      <p:cNvSpPr/>
                      <p:nvPr/>
                    </p:nvSpPr>
                    <p:spPr>
                      <a:xfrm>
                        <a:off x="1635483" y="4105239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66" y="1"/>
                            </a:moveTo>
                            <a:lnTo>
                              <a:pt x="1" y="381"/>
                            </a:lnTo>
                            <a:lnTo>
                              <a:pt x="26740" y="27120"/>
                            </a:lnTo>
                            <a:lnTo>
                              <a:pt x="27121" y="26755"/>
                            </a:lnTo>
                            <a:lnTo>
                              <a:pt x="366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18" name="Google Shape;218;p5"/>
                      <p:cNvSpPr/>
                      <p:nvPr/>
                    </p:nvSpPr>
                    <p:spPr>
                      <a:xfrm>
                        <a:off x="1711267" y="4029455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81" y="1"/>
                            </a:moveTo>
                            <a:lnTo>
                              <a:pt x="0" y="382"/>
                            </a:lnTo>
                            <a:lnTo>
                              <a:pt x="26755" y="27121"/>
                            </a:lnTo>
                            <a:lnTo>
                              <a:pt x="27120" y="26755"/>
                            </a:lnTo>
                            <a:lnTo>
                              <a:pt x="381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19" name="Google Shape;219;p5"/>
                      <p:cNvSpPr/>
                      <p:nvPr/>
                    </p:nvSpPr>
                    <p:spPr>
                      <a:xfrm>
                        <a:off x="1787280" y="3953671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82" y="1"/>
                            </a:moveTo>
                            <a:lnTo>
                              <a:pt x="1" y="382"/>
                            </a:lnTo>
                            <a:lnTo>
                              <a:pt x="26740" y="27121"/>
                            </a:lnTo>
                            <a:lnTo>
                              <a:pt x="27121" y="26740"/>
                            </a:lnTo>
                            <a:lnTo>
                              <a:pt x="382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</p:grpSp>
              <p:sp>
                <p:nvSpPr>
                  <p:cNvPr id="220" name="Google Shape;220;p5"/>
                  <p:cNvSpPr/>
                  <p:nvPr/>
                </p:nvSpPr>
                <p:spPr>
                  <a:xfrm rot="-2700000">
                    <a:off x="542534" y="4469276"/>
                    <a:ext cx="492898" cy="3915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612" h="35440" extrusionOk="0">
                        <a:moveTo>
                          <a:pt x="40817" y="1"/>
                        </a:moveTo>
                        <a:lnTo>
                          <a:pt x="37420" y="3383"/>
                        </a:lnTo>
                        <a:lnTo>
                          <a:pt x="41213" y="7177"/>
                        </a:lnTo>
                        <a:lnTo>
                          <a:pt x="44611" y="3779"/>
                        </a:lnTo>
                        <a:lnTo>
                          <a:pt x="40817" y="1"/>
                        </a:lnTo>
                        <a:close/>
                        <a:moveTo>
                          <a:pt x="22184" y="4099"/>
                        </a:moveTo>
                        <a:lnTo>
                          <a:pt x="18801" y="7482"/>
                        </a:lnTo>
                        <a:lnTo>
                          <a:pt x="22595" y="11275"/>
                        </a:lnTo>
                        <a:lnTo>
                          <a:pt x="25978" y="7878"/>
                        </a:lnTo>
                        <a:lnTo>
                          <a:pt x="22184" y="4099"/>
                        </a:lnTo>
                        <a:close/>
                        <a:moveTo>
                          <a:pt x="15983" y="10300"/>
                        </a:moveTo>
                        <a:lnTo>
                          <a:pt x="12585" y="13698"/>
                        </a:lnTo>
                        <a:lnTo>
                          <a:pt x="16379" y="17476"/>
                        </a:lnTo>
                        <a:lnTo>
                          <a:pt x="19776" y="14094"/>
                        </a:lnTo>
                        <a:lnTo>
                          <a:pt x="15983" y="10300"/>
                        </a:lnTo>
                        <a:close/>
                        <a:moveTo>
                          <a:pt x="9431" y="16852"/>
                        </a:moveTo>
                        <a:lnTo>
                          <a:pt x="6034" y="20249"/>
                        </a:lnTo>
                        <a:lnTo>
                          <a:pt x="15190" y="29406"/>
                        </a:lnTo>
                        <a:lnTo>
                          <a:pt x="18588" y="26008"/>
                        </a:lnTo>
                        <a:lnTo>
                          <a:pt x="9431" y="16852"/>
                        </a:lnTo>
                        <a:close/>
                        <a:moveTo>
                          <a:pt x="3383" y="22885"/>
                        </a:moveTo>
                        <a:lnTo>
                          <a:pt x="0" y="26283"/>
                        </a:lnTo>
                        <a:lnTo>
                          <a:pt x="9157" y="35440"/>
                        </a:lnTo>
                        <a:lnTo>
                          <a:pt x="12555" y="32057"/>
                        </a:lnTo>
                        <a:lnTo>
                          <a:pt x="3383" y="22885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</a:srgbClr>
                      </a:gs>
                      <a:gs pos="100000">
                        <a:srgbClr val="FFFFFF">
                          <a:alpha val="0"/>
                        </a:srgb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221" name="Google Shape;221;p5"/>
                <p:cNvGrpSpPr/>
                <p:nvPr/>
              </p:nvGrpSpPr>
              <p:grpSpPr>
                <a:xfrm>
                  <a:off x="-65076" y="4623886"/>
                  <a:ext cx="699940" cy="478601"/>
                  <a:chOff x="39722" y="4349021"/>
                  <a:chExt cx="1061964" cy="726143"/>
                </a:xfrm>
              </p:grpSpPr>
              <p:grpSp>
                <p:nvGrpSpPr>
                  <p:cNvPr id="222" name="Google Shape;222;p5"/>
                  <p:cNvGrpSpPr/>
                  <p:nvPr/>
                </p:nvGrpSpPr>
                <p:grpSpPr>
                  <a:xfrm rot="2700000">
                    <a:off x="140502" y="4460924"/>
                    <a:ext cx="524584" cy="502337"/>
                    <a:chOff x="1189791" y="-1767331"/>
                    <a:chExt cx="904284" cy="865933"/>
                  </a:xfrm>
                </p:grpSpPr>
                <p:sp>
                  <p:nvSpPr>
                    <p:cNvPr id="223" name="Google Shape;223;p5"/>
                    <p:cNvSpPr/>
                    <p:nvPr/>
                  </p:nvSpPr>
                  <p:spPr>
                    <a:xfrm>
                      <a:off x="1189791" y="-1767331"/>
                      <a:ext cx="904284" cy="86593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6902" h="35337" extrusionOk="0">
                          <a:moveTo>
                            <a:pt x="18449" y="1"/>
                          </a:moveTo>
                          <a:cubicBezTo>
                            <a:pt x="16409" y="1"/>
                            <a:pt x="14368" y="778"/>
                            <a:pt x="12814" y="2332"/>
                          </a:cubicBezTo>
                          <a:lnTo>
                            <a:pt x="3108" y="12037"/>
                          </a:lnTo>
                          <a:cubicBezTo>
                            <a:pt x="0" y="15145"/>
                            <a:pt x="0" y="20189"/>
                            <a:pt x="3108" y="23297"/>
                          </a:cubicBezTo>
                          <a:lnTo>
                            <a:pt x="12814" y="33017"/>
                          </a:lnTo>
                          <a:cubicBezTo>
                            <a:pt x="14368" y="34564"/>
                            <a:pt x="16405" y="35337"/>
                            <a:pt x="18443" y="35337"/>
                          </a:cubicBezTo>
                          <a:cubicBezTo>
                            <a:pt x="20481" y="35337"/>
                            <a:pt x="22519" y="34564"/>
                            <a:pt x="24073" y="33017"/>
                          </a:cubicBezTo>
                          <a:lnTo>
                            <a:pt x="33794" y="23297"/>
                          </a:lnTo>
                          <a:cubicBezTo>
                            <a:pt x="36902" y="20189"/>
                            <a:pt x="36902" y="15145"/>
                            <a:pt x="33794" y="12037"/>
                          </a:cubicBezTo>
                          <a:lnTo>
                            <a:pt x="24073" y="2332"/>
                          </a:lnTo>
                          <a:cubicBezTo>
                            <a:pt x="22527" y="778"/>
                            <a:pt x="20489" y="1"/>
                            <a:pt x="18449" y="1"/>
                          </a:cubicBez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/>
                        </a:gs>
                        <a:gs pos="18000">
                          <a:schemeClr val="lt1"/>
                        </a:gs>
                        <a:gs pos="56000">
                          <a:srgbClr val="FFFFFF">
                            <a:alpha val="0"/>
                          </a:srgbClr>
                        </a:gs>
                        <a:gs pos="74000">
                          <a:schemeClr val="lt1"/>
                        </a:gs>
                        <a:gs pos="100000">
                          <a:srgbClr val="9900FF">
                            <a:alpha val="28627"/>
                          </a:srgbClr>
                        </a:gs>
                      </a:gsLst>
                      <a:path path="circle">
                        <a:fillToRect r="100000" b="100000"/>
                      </a:path>
                      <a:tileRect l="-100000" t="-10000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grpSp>
                  <p:nvGrpSpPr>
                    <p:cNvPr id="224" name="Google Shape;224;p5"/>
                    <p:cNvGrpSpPr/>
                    <p:nvPr/>
                  </p:nvGrpSpPr>
                  <p:grpSpPr>
                    <a:xfrm>
                      <a:off x="1232795" y="-1740829"/>
                      <a:ext cx="717621" cy="717392"/>
                      <a:chOff x="1483457" y="3953671"/>
                      <a:chExt cx="717621" cy="717392"/>
                    </a:xfrm>
                  </p:grpSpPr>
                  <p:sp>
                    <p:nvSpPr>
                      <p:cNvPr id="225" name="Google Shape;225;p5"/>
                      <p:cNvSpPr/>
                      <p:nvPr/>
                    </p:nvSpPr>
                    <p:spPr>
                      <a:xfrm>
                        <a:off x="1483457" y="4257265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81" y="1"/>
                            </a:moveTo>
                            <a:lnTo>
                              <a:pt x="0" y="382"/>
                            </a:lnTo>
                            <a:lnTo>
                              <a:pt x="26739" y="27121"/>
                            </a:lnTo>
                            <a:lnTo>
                              <a:pt x="27120" y="26740"/>
                            </a:lnTo>
                            <a:lnTo>
                              <a:pt x="381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26" name="Google Shape;226;p5"/>
                      <p:cNvSpPr/>
                      <p:nvPr/>
                    </p:nvSpPr>
                    <p:spPr>
                      <a:xfrm>
                        <a:off x="1559470" y="4181481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66" y="1"/>
                            </a:moveTo>
                            <a:lnTo>
                              <a:pt x="0" y="382"/>
                            </a:lnTo>
                            <a:lnTo>
                              <a:pt x="26739" y="27121"/>
                            </a:lnTo>
                            <a:lnTo>
                              <a:pt x="27120" y="26740"/>
                            </a:lnTo>
                            <a:lnTo>
                              <a:pt x="366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27" name="Google Shape;227;p5"/>
                      <p:cNvSpPr/>
                      <p:nvPr/>
                    </p:nvSpPr>
                    <p:spPr>
                      <a:xfrm>
                        <a:off x="1635483" y="4105239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66" y="1"/>
                            </a:moveTo>
                            <a:lnTo>
                              <a:pt x="1" y="381"/>
                            </a:lnTo>
                            <a:lnTo>
                              <a:pt x="26740" y="27120"/>
                            </a:lnTo>
                            <a:lnTo>
                              <a:pt x="27121" y="26755"/>
                            </a:lnTo>
                            <a:lnTo>
                              <a:pt x="366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28" name="Google Shape;228;p5"/>
                      <p:cNvSpPr/>
                      <p:nvPr/>
                    </p:nvSpPr>
                    <p:spPr>
                      <a:xfrm>
                        <a:off x="1711267" y="4029455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81" y="1"/>
                            </a:moveTo>
                            <a:lnTo>
                              <a:pt x="0" y="382"/>
                            </a:lnTo>
                            <a:lnTo>
                              <a:pt x="26755" y="27121"/>
                            </a:lnTo>
                            <a:lnTo>
                              <a:pt x="27120" y="26755"/>
                            </a:lnTo>
                            <a:lnTo>
                              <a:pt x="381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29" name="Google Shape;229;p5"/>
                      <p:cNvSpPr/>
                      <p:nvPr/>
                    </p:nvSpPr>
                    <p:spPr>
                      <a:xfrm>
                        <a:off x="1787280" y="3953671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82" y="1"/>
                            </a:moveTo>
                            <a:lnTo>
                              <a:pt x="1" y="382"/>
                            </a:lnTo>
                            <a:lnTo>
                              <a:pt x="26740" y="27121"/>
                            </a:lnTo>
                            <a:lnTo>
                              <a:pt x="27121" y="26740"/>
                            </a:lnTo>
                            <a:lnTo>
                              <a:pt x="382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</p:grpSp>
              <p:sp>
                <p:nvSpPr>
                  <p:cNvPr id="230" name="Google Shape;230;p5"/>
                  <p:cNvSpPr/>
                  <p:nvPr/>
                </p:nvSpPr>
                <p:spPr>
                  <a:xfrm rot="-2700000">
                    <a:off x="542534" y="4469276"/>
                    <a:ext cx="492898" cy="3915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612" h="35440" extrusionOk="0">
                        <a:moveTo>
                          <a:pt x="40817" y="1"/>
                        </a:moveTo>
                        <a:lnTo>
                          <a:pt x="37420" y="3383"/>
                        </a:lnTo>
                        <a:lnTo>
                          <a:pt x="41213" y="7177"/>
                        </a:lnTo>
                        <a:lnTo>
                          <a:pt x="44611" y="3779"/>
                        </a:lnTo>
                        <a:lnTo>
                          <a:pt x="40817" y="1"/>
                        </a:lnTo>
                        <a:close/>
                        <a:moveTo>
                          <a:pt x="22184" y="4099"/>
                        </a:moveTo>
                        <a:lnTo>
                          <a:pt x="18801" y="7482"/>
                        </a:lnTo>
                        <a:lnTo>
                          <a:pt x="22595" y="11275"/>
                        </a:lnTo>
                        <a:lnTo>
                          <a:pt x="25978" y="7878"/>
                        </a:lnTo>
                        <a:lnTo>
                          <a:pt x="22184" y="4099"/>
                        </a:lnTo>
                        <a:close/>
                        <a:moveTo>
                          <a:pt x="15983" y="10300"/>
                        </a:moveTo>
                        <a:lnTo>
                          <a:pt x="12585" y="13698"/>
                        </a:lnTo>
                        <a:lnTo>
                          <a:pt x="16379" y="17476"/>
                        </a:lnTo>
                        <a:lnTo>
                          <a:pt x="19776" y="14094"/>
                        </a:lnTo>
                        <a:lnTo>
                          <a:pt x="15983" y="10300"/>
                        </a:lnTo>
                        <a:close/>
                        <a:moveTo>
                          <a:pt x="9431" y="16852"/>
                        </a:moveTo>
                        <a:lnTo>
                          <a:pt x="6034" y="20249"/>
                        </a:lnTo>
                        <a:lnTo>
                          <a:pt x="15190" y="29406"/>
                        </a:lnTo>
                        <a:lnTo>
                          <a:pt x="18588" y="26008"/>
                        </a:lnTo>
                        <a:lnTo>
                          <a:pt x="9431" y="16852"/>
                        </a:lnTo>
                        <a:close/>
                        <a:moveTo>
                          <a:pt x="3383" y="22885"/>
                        </a:moveTo>
                        <a:lnTo>
                          <a:pt x="0" y="26283"/>
                        </a:lnTo>
                        <a:lnTo>
                          <a:pt x="9157" y="35440"/>
                        </a:lnTo>
                        <a:lnTo>
                          <a:pt x="12555" y="32057"/>
                        </a:lnTo>
                        <a:lnTo>
                          <a:pt x="3383" y="22885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</a:srgbClr>
                      </a:gs>
                      <a:gs pos="100000">
                        <a:srgbClr val="FFFFFF">
                          <a:alpha val="0"/>
                        </a:srgb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grpSp>
          <p:nvGrpSpPr>
            <p:cNvPr id="231" name="Google Shape;231;p5"/>
            <p:cNvGrpSpPr/>
            <p:nvPr/>
          </p:nvGrpSpPr>
          <p:grpSpPr>
            <a:xfrm rot="5400000">
              <a:off x="1147388" y="4839000"/>
              <a:ext cx="439200" cy="439100"/>
              <a:chOff x="1101075" y="2142375"/>
              <a:chExt cx="439200" cy="439100"/>
            </a:xfrm>
          </p:grpSpPr>
          <p:sp>
            <p:nvSpPr>
              <p:cNvPr id="232" name="Google Shape;232;p5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33;p5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34" name="Google Shape;234;p5"/>
          <p:cNvGrpSpPr/>
          <p:nvPr/>
        </p:nvGrpSpPr>
        <p:grpSpPr>
          <a:xfrm>
            <a:off x="-2352525" y="-402069"/>
            <a:ext cx="5307515" cy="2438355"/>
            <a:chOff x="-2276325" y="-249669"/>
            <a:chExt cx="5307515" cy="2438355"/>
          </a:xfrm>
        </p:grpSpPr>
        <p:grpSp>
          <p:nvGrpSpPr>
            <p:cNvPr id="235" name="Google Shape;235;p5"/>
            <p:cNvGrpSpPr/>
            <p:nvPr/>
          </p:nvGrpSpPr>
          <p:grpSpPr>
            <a:xfrm rot="10800000">
              <a:off x="-1297788" y="-249669"/>
              <a:ext cx="2601921" cy="2438355"/>
              <a:chOff x="7340128" y="2866613"/>
              <a:chExt cx="2439225" cy="2438355"/>
            </a:xfrm>
          </p:grpSpPr>
          <p:sp>
            <p:nvSpPr>
              <p:cNvPr id="236" name="Google Shape;236;p5"/>
              <p:cNvSpPr/>
              <p:nvPr/>
            </p:nvSpPr>
            <p:spPr>
              <a:xfrm rot="2700000" flipH="1">
                <a:off x="8012290" y="2875755"/>
                <a:ext cx="981794" cy="2307832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37;p5"/>
              <p:cNvSpPr/>
              <p:nvPr/>
            </p:nvSpPr>
            <p:spPr>
              <a:xfrm rot="2700000" flipH="1">
                <a:off x="8125398" y="2987994"/>
                <a:ext cx="981794" cy="2307832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38" name="Google Shape;238;p5"/>
            <p:cNvSpPr/>
            <p:nvPr/>
          </p:nvSpPr>
          <p:spPr>
            <a:xfrm rot="-5400000">
              <a:off x="1755111" y="-896010"/>
              <a:ext cx="577450" cy="1974708"/>
            </a:xfrm>
            <a:custGeom>
              <a:avLst/>
              <a:gdLst/>
              <a:ahLst/>
              <a:cxnLst/>
              <a:rect l="l" t="t" r="r" b="b"/>
              <a:pathLst>
                <a:path w="14079" h="48146" extrusionOk="0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9" name="Google Shape;239;p5"/>
            <p:cNvGrpSpPr/>
            <p:nvPr/>
          </p:nvGrpSpPr>
          <p:grpSpPr>
            <a:xfrm>
              <a:off x="-2276325" y="245976"/>
              <a:ext cx="4558967" cy="134100"/>
              <a:chOff x="796100" y="3019701"/>
              <a:chExt cx="4558967" cy="134100"/>
            </a:xfrm>
          </p:grpSpPr>
          <p:sp>
            <p:nvSpPr>
              <p:cNvPr id="240" name="Google Shape;240;p5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41" name="Google Shape;241;p5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42" name="Google Shape;242;p5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43" name="Google Shape;243;p5"/>
          <p:cNvGrpSpPr/>
          <p:nvPr/>
        </p:nvGrpSpPr>
        <p:grpSpPr>
          <a:xfrm>
            <a:off x="6795100" y="3095213"/>
            <a:ext cx="4558967" cy="2438355"/>
            <a:chOff x="6490300" y="2866613"/>
            <a:chExt cx="4558967" cy="2438355"/>
          </a:xfrm>
        </p:grpSpPr>
        <p:grpSp>
          <p:nvGrpSpPr>
            <p:cNvPr id="244" name="Google Shape;244;p5"/>
            <p:cNvGrpSpPr/>
            <p:nvPr/>
          </p:nvGrpSpPr>
          <p:grpSpPr>
            <a:xfrm>
              <a:off x="7340128" y="2866613"/>
              <a:ext cx="2439225" cy="2438355"/>
              <a:chOff x="7340128" y="2866613"/>
              <a:chExt cx="2439225" cy="2438355"/>
            </a:xfrm>
          </p:grpSpPr>
          <p:sp>
            <p:nvSpPr>
              <p:cNvPr id="245" name="Google Shape;245;p5"/>
              <p:cNvSpPr/>
              <p:nvPr/>
            </p:nvSpPr>
            <p:spPr>
              <a:xfrm rot="2700000" flipH="1">
                <a:off x="8012290" y="2875755"/>
                <a:ext cx="981794" cy="2307832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5"/>
              <p:cNvSpPr/>
              <p:nvPr/>
            </p:nvSpPr>
            <p:spPr>
              <a:xfrm rot="2700000" flipH="1">
                <a:off x="8125398" y="2987994"/>
                <a:ext cx="981794" cy="2307832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7" name="Google Shape;247;p5"/>
            <p:cNvGrpSpPr/>
            <p:nvPr/>
          </p:nvGrpSpPr>
          <p:grpSpPr>
            <a:xfrm rot="10800000">
              <a:off x="6490300" y="4774026"/>
              <a:ext cx="4558967" cy="134100"/>
              <a:chOff x="796100" y="3019701"/>
              <a:chExt cx="4558967" cy="134100"/>
            </a:xfrm>
          </p:grpSpPr>
          <p:sp>
            <p:nvSpPr>
              <p:cNvPr id="248" name="Google Shape;248;p5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49" name="Google Shape;249;p5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50" name="Google Shape;250;p5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11"/>
          <p:cNvSpPr txBox="1">
            <a:spLocks noGrp="1"/>
          </p:cNvSpPr>
          <p:nvPr>
            <p:ph type="title" hasCustomPrompt="1"/>
          </p:nvPr>
        </p:nvSpPr>
        <p:spPr>
          <a:xfrm>
            <a:off x="713225" y="1766475"/>
            <a:ext cx="6576000" cy="103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Font typeface="Poppins"/>
              <a:buNone/>
              <a:defRPr sz="6000"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Font typeface="Poppins"/>
              <a:buNone/>
              <a:defRPr sz="9600"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Font typeface="Poppins"/>
              <a:buNone/>
              <a:defRPr sz="9600"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Font typeface="Poppins"/>
              <a:buNone/>
              <a:defRPr sz="9600"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Font typeface="Poppins"/>
              <a:buNone/>
              <a:defRPr sz="9600"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Font typeface="Poppins"/>
              <a:buNone/>
              <a:defRPr sz="9600"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Font typeface="Poppins"/>
              <a:buNone/>
              <a:defRPr sz="9600"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Font typeface="Poppins"/>
              <a:buNone/>
              <a:defRPr sz="9600"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Font typeface="Poppins"/>
              <a:buNone/>
              <a:defRPr sz="96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t>xx%</a:t>
            </a:r>
          </a:p>
        </p:txBody>
      </p:sp>
      <p:sp>
        <p:nvSpPr>
          <p:cNvPr id="429" name="Google Shape;429;p11"/>
          <p:cNvSpPr txBox="1">
            <a:spLocks noGrp="1"/>
          </p:cNvSpPr>
          <p:nvPr>
            <p:ph type="subTitle" idx="1"/>
          </p:nvPr>
        </p:nvSpPr>
        <p:spPr>
          <a:xfrm>
            <a:off x="713225" y="3118375"/>
            <a:ext cx="6576000" cy="4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430" name="Google Shape;430;p11"/>
          <p:cNvGrpSpPr/>
          <p:nvPr/>
        </p:nvGrpSpPr>
        <p:grpSpPr>
          <a:xfrm>
            <a:off x="-889904" y="4083136"/>
            <a:ext cx="4477057" cy="2336436"/>
            <a:chOff x="-889904" y="4006936"/>
            <a:chExt cx="4477057" cy="2336436"/>
          </a:xfrm>
        </p:grpSpPr>
        <p:grpSp>
          <p:nvGrpSpPr>
            <p:cNvPr id="431" name="Google Shape;431;p11"/>
            <p:cNvGrpSpPr/>
            <p:nvPr/>
          </p:nvGrpSpPr>
          <p:grpSpPr>
            <a:xfrm>
              <a:off x="-889904" y="4006936"/>
              <a:ext cx="4477057" cy="2336436"/>
              <a:chOff x="-900729" y="3974486"/>
              <a:chExt cx="4477057" cy="2336436"/>
            </a:xfrm>
          </p:grpSpPr>
          <p:sp>
            <p:nvSpPr>
              <p:cNvPr id="432" name="Google Shape;432;p11"/>
              <p:cNvSpPr/>
              <p:nvPr/>
            </p:nvSpPr>
            <p:spPr>
              <a:xfrm rot="-3600048">
                <a:off x="-675925" y="4363903"/>
                <a:ext cx="1798609" cy="1557602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11"/>
              <p:cNvSpPr/>
              <p:nvPr/>
            </p:nvSpPr>
            <p:spPr>
              <a:xfrm rot="-5400000">
                <a:off x="891329" y="3148090"/>
                <a:ext cx="1793675" cy="3576323"/>
              </a:xfrm>
              <a:custGeom>
                <a:avLst/>
                <a:gdLst/>
                <a:ahLst/>
                <a:cxnLst/>
                <a:rect l="l" t="t" r="r" b="b"/>
                <a:pathLst>
                  <a:path w="34647" h="69081" extrusionOk="0">
                    <a:moveTo>
                      <a:pt x="34434" y="1"/>
                    </a:moveTo>
                    <a:lnTo>
                      <a:pt x="25429" y="8990"/>
                    </a:lnTo>
                    <a:lnTo>
                      <a:pt x="25383" y="9051"/>
                    </a:lnTo>
                    <a:lnTo>
                      <a:pt x="25383" y="32651"/>
                    </a:lnTo>
                    <a:lnTo>
                      <a:pt x="15130" y="42920"/>
                    </a:lnTo>
                    <a:lnTo>
                      <a:pt x="15084" y="42951"/>
                    </a:lnTo>
                    <a:lnTo>
                      <a:pt x="15084" y="60472"/>
                    </a:lnTo>
                    <a:lnTo>
                      <a:pt x="9614" y="65957"/>
                    </a:lnTo>
                    <a:lnTo>
                      <a:pt x="0" y="65957"/>
                    </a:lnTo>
                    <a:lnTo>
                      <a:pt x="0" y="69080"/>
                    </a:lnTo>
                    <a:lnTo>
                      <a:pt x="320" y="69080"/>
                    </a:lnTo>
                    <a:lnTo>
                      <a:pt x="320" y="66262"/>
                    </a:lnTo>
                    <a:lnTo>
                      <a:pt x="9751" y="66262"/>
                    </a:lnTo>
                    <a:lnTo>
                      <a:pt x="15389" y="60609"/>
                    </a:lnTo>
                    <a:lnTo>
                      <a:pt x="15389" y="43088"/>
                    </a:lnTo>
                    <a:lnTo>
                      <a:pt x="25658" y="32819"/>
                    </a:lnTo>
                    <a:lnTo>
                      <a:pt x="25688" y="32788"/>
                    </a:lnTo>
                    <a:lnTo>
                      <a:pt x="25688" y="9188"/>
                    </a:lnTo>
                    <a:lnTo>
                      <a:pt x="34647" y="214"/>
                    </a:lnTo>
                    <a:lnTo>
                      <a:pt x="34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40000">
                    <a:srgbClr val="FF9900">
                      <a:alpha val="4078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34" name="Google Shape;434;p11"/>
              <p:cNvGrpSpPr/>
              <p:nvPr/>
            </p:nvGrpSpPr>
            <p:grpSpPr>
              <a:xfrm>
                <a:off x="63440" y="4608566"/>
                <a:ext cx="496803" cy="497084"/>
                <a:chOff x="3678700" y="407275"/>
                <a:chExt cx="708100" cy="708500"/>
              </a:xfrm>
            </p:grpSpPr>
            <p:sp>
              <p:nvSpPr>
                <p:cNvPr id="435" name="Google Shape;435;p11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6" name="Google Shape;436;p11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5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7" name="Google Shape;437;p11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8" name="Google Shape;438;p11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81" extrusionOk="0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9" name="Google Shape;439;p11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0" name="Google Shape;440;p11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80" h="9981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1" name="Google Shape;441;p11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42" name="Google Shape;442;p11"/>
              <p:cNvGrpSpPr/>
              <p:nvPr/>
            </p:nvGrpSpPr>
            <p:grpSpPr>
              <a:xfrm>
                <a:off x="464815" y="4608566"/>
                <a:ext cx="496803" cy="497084"/>
                <a:chOff x="3678700" y="407275"/>
                <a:chExt cx="708100" cy="708500"/>
              </a:xfrm>
            </p:grpSpPr>
            <p:sp>
              <p:nvSpPr>
                <p:cNvPr id="443" name="Google Shape;443;p11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4" name="Google Shape;444;p11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5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5" name="Google Shape;445;p11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6" name="Google Shape;446;p11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81" extrusionOk="0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7" name="Google Shape;447;p11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8" name="Google Shape;448;p11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80" h="9981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9" name="Google Shape;449;p11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450" name="Google Shape;450;p11"/>
            <p:cNvGrpSpPr/>
            <p:nvPr/>
          </p:nvGrpSpPr>
          <p:grpSpPr>
            <a:xfrm rot="5400000">
              <a:off x="1017275" y="4934200"/>
              <a:ext cx="439200" cy="439100"/>
              <a:chOff x="1101075" y="2142375"/>
              <a:chExt cx="439200" cy="439100"/>
            </a:xfrm>
          </p:grpSpPr>
          <p:sp>
            <p:nvSpPr>
              <p:cNvPr id="451" name="Google Shape;451;p11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" name="Google Shape;452;p11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53" name="Google Shape;453;p11"/>
          <p:cNvGrpSpPr/>
          <p:nvPr/>
        </p:nvGrpSpPr>
        <p:grpSpPr>
          <a:xfrm>
            <a:off x="-2613417" y="-2882410"/>
            <a:ext cx="8164418" cy="6343459"/>
            <a:chOff x="-2613417" y="-2806210"/>
            <a:chExt cx="8164418" cy="6343459"/>
          </a:xfrm>
        </p:grpSpPr>
        <p:grpSp>
          <p:nvGrpSpPr>
            <p:cNvPr id="454" name="Google Shape;454;p11"/>
            <p:cNvGrpSpPr/>
            <p:nvPr/>
          </p:nvGrpSpPr>
          <p:grpSpPr>
            <a:xfrm>
              <a:off x="-191059" y="95963"/>
              <a:ext cx="1538562" cy="971589"/>
              <a:chOff x="-191059" y="95963"/>
              <a:chExt cx="1538562" cy="971589"/>
            </a:xfrm>
          </p:grpSpPr>
          <p:grpSp>
            <p:nvGrpSpPr>
              <p:cNvPr id="455" name="Google Shape;455;p11"/>
              <p:cNvGrpSpPr/>
              <p:nvPr/>
            </p:nvGrpSpPr>
            <p:grpSpPr>
              <a:xfrm>
                <a:off x="-191059" y="201619"/>
                <a:ext cx="904284" cy="865933"/>
                <a:chOff x="2038491" y="-937756"/>
                <a:chExt cx="904284" cy="865933"/>
              </a:xfrm>
            </p:grpSpPr>
            <p:grpSp>
              <p:nvGrpSpPr>
                <p:cNvPr id="456" name="Google Shape;456;p11"/>
                <p:cNvGrpSpPr/>
                <p:nvPr/>
              </p:nvGrpSpPr>
              <p:grpSpPr>
                <a:xfrm>
                  <a:off x="2096570" y="-863491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457" name="Google Shape;457;p11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8" name="Google Shape;458;p11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9" name="Google Shape;459;p11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0" name="Google Shape;460;p11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1" name="Google Shape;461;p11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462" name="Google Shape;462;p11"/>
                <p:cNvSpPr/>
                <p:nvPr/>
              </p:nvSpPr>
              <p:spPr>
                <a:xfrm>
                  <a:off x="2038491" y="-937756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63" name="Google Shape;463;p11"/>
              <p:cNvGrpSpPr/>
              <p:nvPr/>
            </p:nvGrpSpPr>
            <p:grpSpPr>
              <a:xfrm>
                <a:off x="584533" y="95963"/>
                <a:ext cx="473483" cy="453403"/>
                <a:chOff x="2038491" y="-937756"/>
                <a:chExt cx="904284" cy="865933"/>
              </a:xfrm>
            </p:grpSpPr>
            <p:grpSp>
              <p:nvGrpSpPr>
                <p:cNvPr id="464" name="Google Shape;464;p11"/>
                <p:cNvGrpSpPr/>
                <p:nvPr/>
              </p:nvGrpSpPr>
              <p:grpSpPr>
                <a:xfrm>
                  <a:off x="2096570" y="-863491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465" name="Google Shape;465;p11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6" name="Google Shape;466;p11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7" name="Google Shape;467;p11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8" name="Google Shape;468;p11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9" name="Google Shape;469;p11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470" name="Google Shape;470;p11"/>
                <p:cNvSpPr/>
                <p:nvPr/>
              </p:nvSpPr>
              <p:spPr>
                <a:xfrm>
                  <a:off x="2038491" y="-937756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71" name="Google Shape;471;p11"/>
              <p:cNvGrpSpPr/>
              <p:nvPr/>
            </p:nvGrpSpPr>
            <p:grpSpPr>
              <a:xfrm>
                <a:off x="530445" y="481913"/>
                <a:ext cx="473483" cy="453403"/>
                <a:chOff x="2038491" y="-937756"/>
                <a:chExt cx="904284" cy="865933"/>
              </a:xfrm>
            </p:grpSpPr>
            <p:grpSp>
              <p:nvGrpSpPr>
                <p:cNvPr id="472" name="Google Shape;472;p11"/>
                <p:cNvGrpSpPr/>
                <p:nvPr/>
              </p:nvGrpSpPr>
              <p:grpSpPr>
                <a:xfrm>
                  <a:off x="2096570" y="-863491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473" name="Google Shape;473;p11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4" name="Google Shape;474;p11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5" name="Google Shape;475;p11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6" name="Google Shape;476;p11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7" name="Google Shape;477;p11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478" name="Google Shape;478;p11"/>
                <p:cNvSpPr/>
                <p:nvPr/>
              </p:nvSpPr>
              <p:spPr>
                <a:xfrm>
                  <a:off x="2038491" y="-937756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79" name="Google Shape;479;p11"/>
              <p:cNvGrpSpPr/>
              <p:nvPr/>
            </p:nvGrpSpPr>
            <p:grpSpPr>
              <a:xfrm>
                <a:off x="874020" y="312788"/>
                <a:ext cx="473483" cy="453403"/>
                <a:chOff x="2038491" y="-937756"/>
                <a:chExt cx="904284" cy="865933"/>
              </a:xfrm>
            </p:grpSpPr>
            <p:grpSp>
              <p:nvGrpSpPr>
                <p:cNvPr id="480" name="Google Shape;480;p11"/>
                <p:cNvGrpSpPr/>
                <p:nvPr/>
              </p:nvGrpSpPr>
              <p:grpSpPr>
                <a:xfrm>
                  <a:off x="2096570" y="-863491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481" name="Google Shape;481;p11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82" name="Google Shape;482;p11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83" name="Google Shape;483;p11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84" name="Google Shape;484;p11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85" name="Google Shape;485;p11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486" name="Google Shape;486;p11"/>
                <p:cNvSpPr/>
                <p:nvPr/>
              </p:nvSpPr>
              <p:spPr>
                <a:xfrm>
                  <a:off x="2038491" y="-937756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487" name="Google Shape;487;p11"/>
            <p:cNvGrpSpPr/>
            <p:nvPr/>
          </p:nvGrpSpPr>
          <p:grpSpPr>
            <a:xfrm rot="-7479050">
              <a:off x="-2051246" y="-1642948"/>
              <a:ext cx="4889863" cy="3931229"/>
              <a:chOff x="7103825" y="-713112"/>
              <a:chExt cx="3785226" cy="3043150"/>
            </a:xfrm>
          </p:grpSpPr>
          <p:sp>
            <p:nvSpPr>
              <p:cNvPr id="488" name="Google Shape;488;p11"/>
              <p:cNvSpPr/>
              <p:nvPr/>
            </p:nvSpPr>
            <p:spPr>
              <a:xfrm rot="-3600017">
                <a:off x="7761095" y="-21"/>
                <a:ext cx="2152450" cy="1864030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pic>
            <p:nvPicPr>
              <p:cNvPr id="489" name="Google Shape;489;p11"/>
              <p:cNvPicPr preferRelativeResize="0"/>
              <p:nvPr/>
            </p:nvPicPr>
            <p:blipFill rotWithShape="1">
              <a:blip r:embed="rId2">
                <a:alphaModFix/>
              </a:blip>
              <a:srcRect t="17657" b="17663"/>
              <a:stretch/>
            </p:blipFill>
            <p:spPr>
              <a:xfrm>
                <a:off x="7103825" y="-713112"/>
                <a:ext cx="3785226" cy="288897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490" name="Google Shape;490;p11"/>
            <p:cNvGrpSpPr/>
            <p:nvPr/>
          </p:nvGrpSpPr>
          <p:grpSpPr>
            <a:xfrm>
              <a:off x="-640220" y="-2653973"/>
              <a:ext cx="6191222" cy="6191222"/>
              <a:chOff x="-640220" y="-2502423"/>
              <a:chExt cx="6191222" cy="6191222"/>
            </a:xfrm>
          </p:grpSpPr>
          <p:sp>
            <p:nvSpPr>
              <p:cNvPr id="491" name="Google Shape;491;p11"/>
              <p:cNvSpPr/>
              <p:nvPr/>
            </p:nvSpPr>
            <p:spPr>
              <a:xfrm rot="-8100000">
                <a:off x="452224" y="-1781500"/>
                <a:ext cx="4006334" cy="4749375"/>
              </a:xfrm>
              <a:custGeom>
                <a:avLst/>
                <a:gdLst/>
                <a:ahLst/>
                <a:cxnLst/>
                <a:rect l="l" t="t" r="r" b="b"/>
                <a:pathLst>
                  <a:path w="97678" h="115794" extrusionOk="0">
                    <a:moveTo>
                      <a:pt x="97449" y="0"/>
                    </a:moveTo>
                    <a:lnTo>
                      <a:pt x="76805" y="20645"/>
                    </a:lnTo>
                    <a:lnTo>
                      <a:pt x="76744" y="20691"/>
                    </a:lnTo>
                    <a:lnTo>
                      <a:pt x="76744" y="35927"/>
                    </a:lnTo>
                    <a:lnTo>
                      <a:pt x="63107" y="49563"/>
                    </a:lnTo>
                    <a:lnTo>
                      <a:pt x="63077" y="49608"/>
                    </a:lnTo>
                    <a:lnTo>
                      <a:pt x="63077" y="56571"/>
                    </a:lnTo>
                    <a:lnTo>
                      <a:pt x="61005" y="58659"/>
                    </a:lnTo>
                    <a:lnTo>
                      <a:pt x="61005" y="62407"/>
                    </a:lnTo>
                    <a:lnTo>
                      <a:pt x="52473" y="70939"/>
                    </a:lnTo>
                    <a:lnTo>
                      <a:pt x="52412" y="70969"/>
                    </a:lnTo>
                    <a:lnTo>
                      <a:pt x="52412" y="78541"/>
                    </a:lnTo>
                    <a:lnTo>
                      <a:pt x="46912" y="84057"/>
                    </a:lnTo>
                    <a:lnTo>
                      <a:pt x="46912" y="89633"/>
                    </a:lnTo>
                    <a:lnTo>
                      <a:pt x="33123" y="103406"/>
                    </a:lnTo>
                    <a:lnTo>
                      <a:pt x="12174" y="103406"/>
                    </a:lnTo>
                    <a:lnTo>
                      <a:pt x="0" y="115565"/>
                    </a:lnTo>
                    <a:lnTo>
                      <a:pt x="229" y="115793"/>
                    </a:lnTo>
                    <a:lnTo>
                      <a:pt x="12280" y="103711"/>
                    </a:lnTo>
                    <a:lnTo>
                      <a:pt x="33245" y="103711"/>
                    </a:lnTo>
                    <a:lnTo>
                      <a:pt x="47155" y="89801"/>
                    </a:lnTo>
                    <a:lnTo>
                      <a:pt x="47216" y="89770"/>
                    </a:lnTo>
                    <a:lnTo>
                      <a:pt x="47216" y="84179"/>
                    </a:lnTo>
                    <a:lnTo>
                      <a:pt x="52732" y="78663"/>
                    </a:lnTo>
                    <a:lnTo>
                      <a:pt x="52732" y="71106"/>
                    </a:lnTo>
                    <a:lnTo>
                      <a:pt x="61264" y="62574"/>
                    </a:lnTo>
                    <a:lnTo>
                      <a:pt x="61310" y="62513"/>
                    </a:lnTo>
                    <a:lnTo>
                      <a:pt x="61310" y="58780"/>
                    </a:lnTo>
                    <a:lnTo>
                      <a:pt x="63382" y="56708"/>
                    </a:lnTo>
                    <a:lnTo>
                      <a:pt x="63382" y="49730"/>
                    </a:lnTo>
                    <a:lnTo>
                      <a:pt x="77018" y="36109"/>
                    </a:lnTo>
                    <a:lnTo>
                      <a:pt x="77048" y="36064"/>
                    </a:lnTo>
                    <a:lnTo>
                      <a:pt x="77048" y="20828"/>
                    </a:lnTo>
                    <a:lnTo>
                      <a:pt x="97678" y="198"/>
                    </a:lnTo>
                    <a:lnTo>
                      <a:pt x="9744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" name="Google Shape;492;p11"/>
              <p:cNvSpPr/>
              <p:nvPr/>
            </p:nvSpPr>
            <p:spPr>
              <a:xfrm rot="-8100000">
                <a:off x="83608" y="-617740"/>
                <a:ext cx="2925242" cy="3057723"/>
              </a:xfrm>
              <a:custGeom>
                <a:avLst/>
                <a:gdLst/>
                <a:ahLst/>
                <a:cxnLst/>
                <a:rect l="l" t="t" r="r" b="b"/>
                <a:pathLst>
                  <a:path w="71320" h="74550" extrusionOk="0">
                    <a:moveTo>
                      <a:pt x="71091" y="0"/>
                    </a:moveTo>
                    <a:lnTo>
                      <a:pt x="59679" y="11397"/>
                    </a:lnTo>
                    <a:lnTo>
                      <a:pt x="54895" y="11397"/>
                    </a:lnTo>
                    <a:lnTo>
                      <a:pt x="41015" y="25307"/>
                    </a:lnTo>
                    <a:lnTo>
                      <a:pt x="40954" y="25337"/>
                    </a:lnTo>
                    <a:lnTo>
                      <a:pt x="40954" y="42325"/>
                    </a:lnTo>
                    <a:lnTo>
                      <a:pt x="31767" y="51528"/>
                    </a:lnTo>
                    <a:lnTo>
                      <a:pt x="31721" y="51574"/>
                    </a:lnTo>
                    <a:lnTo>
                      <a:pt x="31721" y="59237"/>
                    </a:lnTo>
                    <a:lnTo>
                      <a:pt x="22824" y="68135"/>
                    </a:lnTo>
                    <a:lnTo>
                      <a:pt x="6186" y="68135"/>
                    </a:lnTo>
                    <a:lnTo>
                      <a:pt x="0" y="74321"/>
                    </a:lnTo>
                    <a:lnTo>
                      <a:pt x="229" y="74549"/>
                    </a:lnTo>
                    <a:lnTo>
                      <a:pt x="6323" y="68455"/>
                    </a:lnTo>
                    <a:lnTo>
                      <a:pt x="22945" y="68455"/>
                    </a:lnTo>
                    <a:lnTo>
                      <a:pt x="31980" y="59420"/>
                    </a:lnTo>
                    <a:lnTo>
                      <a:pt x="32026" y="59374"/>
                    </a:lnTo>
                    <a:lnTo>
                      <a:pt x="32026" y="51695"/>
                    </a:lnTo>
                    <a:lnTo>
                      <a:pt x="41229" y="42508"/>
                    </a:lnTo>
                    <a:lnTo>
                      <a:pt x="41259" y="42463"/>
                    </a:lnTo>
                    <a:lnTo>
                      <a:pt x="41259" y="25475"/>
                    </a:lnTo>
                    <a:lnTo>
                      <a:pt x="55032" y="11732"/>
                    </a:lnTo>
                    <a:lnTo>
                      <a:pt x="59786" y="11732"/>
                    </a:lnTo>
                    <a:lnTo>
                      <a:pt x="71320" y="213"/>
                    </a:lnTo>
                    <a:lnTo>
                      <a:pt x="7109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96" name="Google Shape;496;p13"/>
          <p:cNvSpPr txBox="1">
            <a:spLocks noGrp="1"/>
          </p:cNvSpPr>
          <p:nvPr>
            <p:ph type="subTitle" idx="1"/>
          </p:nvPr>
        </p:nvSpPr>
        <p:spPr>
          <a:xfrm>
            <a:off x="720000" y="2244725"/>
            <a:ext cx="2661000" cy="6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7" name="Google Shape;497;p13"/>
          <p:cNvSpPr txBox="1">
            <a:spLocks noGrp="1"/>
          </p:cNvSpPr>
          <p:nvPr>
            <p:ph type="subTitle" idx="2"/>
          </p:nvPr>
        </p:nvSpPr>
        <p:spPr>
          <a:xfrm>
            <a:off x="4366700" y="2244725"/>
            <a:ext cx="2661000" cy="6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8" name="Google Shape;498;p13"/>
          <p:cNvSpPr txBox="1">
            <a:spLocks noGrp="1"/>
          </p:cNvSpPr>
          <p:nvPr>
            <p:ph type="subTitle" idx="3"/>
          </p:nvPr>
        </p:nvSpPr>
        <p:spPr>
          <a:xfrm>
            <a:off x="720000" y="3940900"/>
            <a:ext cx="2661000" cy="6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9" name="Google Shape;499;p13"/>
          <p:cNvSpPr txBox="1">
            <a:spLocks noGrp="1"/>
          </p:cNvSpPr>
          <p:nvPr>
            <p:ph type="subTitle" idx="4"/>
          </p:nvPr>
        </p:nvSpPr>
        <p:spPr>
          <a:xfrm>
            <a:off x="4366700" y="3940900"/>
            <a:ext cx="2661000" cy="6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0" name="Google Shape;500;p13"/>
          <p:cNvSpPr txBox="1">
            <a:spLocks noGrp="1"/>
          </p:cNvSpPr>
          <p:nvPr>
            <p:ph type="title" idx="5" hasCustomPrompt="1"/>
          </p:nvPr>
        </p:nvSpPr>
        <p:spPr>
          <a:xfrm>
            <a:off x="720003" y="1344775"/>
            <a:ext cx="1057500" cy="640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r>
              <a:t>xx%</a:t>
            </a:r>
          </a:p>
        </p:txBody>
      </p:sp>
      <p:sp>
        <p:nvSpPr>
          <p:cNvPr id="501" name="Google Shape;501;p13"/>
          <p:cNvSpPr txBox="1">
            <a:spLocks noGrp="1"/>
          </p:cNvSpPr>
          <p:nvPr>
            <p:ph type="title" idx="6" hasCustomPrompt="1"/>
          </p:nvPr>
        </p:nvSpPr>
        <p:spPr>
          <a:xfrm>
            <a:off x="720003" y="3040971"/>
            <a:ext cx="1057500" cy="640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r>
              <a:t>xx%</a:t>
            </a:r>
          </a:p>
        </p:txBody>
      </p:sp>
      <p:sp>
        <p:nvSpPr>
          <p:cNvPr id="502" name="Google Shape;502;p13"/>
          <p:cNvSpPr txBox="1">
            <a:spLocks noGrp="1"/>
          </p:cNvSpPr>
          <p:nvPr>
            <p:ph type="title" idx="7" hasCustomPrompt="1"/>
          </p:nvPr>
        </p:nvSpPr>
        <p:spPr>
          <a:xfrm>
            <a:off x="4366698" y="1344775"/>
            <a:ext cx="1057500" cy="640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r>
              <a:t>xx%</a:t>
            </a:r>
          </a:p>
        </p:txBody>
      </p:sp>
      <p:sp>
        <p:nvSpPr>
          <p:cNvPr id="503" name="Google Shape;503;p13"/>
          <p:cNvSpPr txBox="1">
            <a:spLocks noGrp="1"/>
          </p:cNvSpPr>
          <p:nvPr>
            <p:ph type="title" idx="8" hasCustomPrompt="1"/>
          </p:nvPr>
        </p:nvSpPr>
        <p:spPr>
          <a:xfrm>
            <a:off x="4366698" y="3040971"/>
            <a:ext cx="1057500" cy="640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r>
              <a:t>xx%</a:t>
            </a:r>
          </a:p>
        </p:txBody>
      </p:sp>
      <p:sp>
        <p:nvSpPr>
          <p:cNvPr id="504" name="Google Shape;504;p13"/>
          <p:cNvSpPr txBox="1">
            <a:spLocks noGrp="1"/>
          </p:cNvSpPr>
          <p:nvPr>
            <p:ph type="subTitle" idx="9"/>
          </p:nvPr>
        </p:nvSpPr>
        <p:spPr>
          <a:xfrm>
            <a:off x="720000" y="1918675"/>
            <a:ext cx="32337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19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endParaRPr/>
          </a:p>
        </p:txBody>
      </p:sp>
      <p:sp>
        <p:nvSpPr>
          <p:cNvPr id="505" name="Google Shape;505;p13"/>
          <p:cNvSpPr txBox="1">
            <a:spLocks noGrp="1"/>
          </p:cNvSpPr>
          <p:nvPr>
            <p:ph type="subTitle" idx="13"/>
          </p:nvPr>
        </p:nvSpPr>
        <p:spPr>
          <a:xfrm>
            <a:off x="4366698" y="1918675"/>
            <a:ext cx="32337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19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endParaRPr/>
          </a:p>
        </p:txBody>
      </p:sp>
      <p:sp>
        <p:nvSpPr>
          <p:cNvPr id="506" name="Google Shape;506;p13"/>
          <p:cNvSpPr txBox="1">
            <a:spLocks noGrp="1"/>
          </p:cNvSpPr>
          <p:nvPr>
            <p:ph type="subTitle" idx="14"/>
          </p:nvPr>
        </p:nvSpPr>
        <p:spPr>
          <a:xfrm>
            <a:off x="720000" y="3614801"/>
            <a:ext cx="32337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19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507" name="Google Shape;507;p13"/>
          <p:cNvSpPr txBox="1">
            <a:spLocks noGrp="1"/>
          </p:cNvSpPr>
          <p:nvPr>
            <p:ph type="subTitle" idx="15"/>
          </p:nvPr>
        </p:nvSpPr>
        <p:spPr>
          <a:xfrm>
            <a:off x="4366698" y="3614801"/>
            <a:ext cx="32337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19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grpSp>
        <p:nvGrpSpPr>
          <p:cNvPr id="508" name="Google Shape;508;p13"/>
          <p:cNvGrpSpPr/>
          <p:nvPr/>
        </p:nvGrpSpPr>
        <p:grpSpPr>
          <a:xfrm>
            <a:off x="-808923" y="2711465"/>
            <a:ext cx="2097951" cy="3309497"/>
            <a:chOff x="-656523" y="2711465"/>
            <a:chExt cx="2097951" cy="3309497"/>
          </a:xfrm>
        </p:grpSpPr>
        <p:sp>
          <p:nvSpPr>
            <p:cNvPr id="509" name="Google Shape;509;p13"/>
            <p:cNvSpPr/>
            <p:nvPr/>
          </p:nvSpPr>
          <p:spPr>
            <a:xfrm flipH="1">
              <a:off x="-352474" y="4279466"/>
              <a:ext cx="1139424" cy="986746"/>
            </a:xfrm>
            <a:custGeom>
              <a:avLst/>
              <a:gdLst/>
              <a:ahLst/>
              <a:cxnLst/>
              <a:rect l="l" t="t" r="r" b="b"/>
              <a:pathLst>
                <a:path w="51285" h="44413" extrusionOk="0">
                  <a:moveTo>
                    <a:pt x="12814" y="0"/>
                  </a:moveTo>
                  <a:lnTo>
                    <a:pt x="0" y="22199"/>
                  </a:lnTo>
                  <a:lnTo>
                    <a:pt x="12814" y="44413"/>
                  </a:lnTo>
                  <a:lnTo>
                    <a:pt x="38471" y="44413"/>
                  </a:lnTo>
                  <a:lnTo>
                    <a:pt x="51285" y="22199"/>
                  </a:lnTo>
                  <a:lnTo>
                    <a:pt x="38471" y="0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22000">
                  <a:schemeClr val="lt1"/>
                </a:gs>
                <a:gs pos="45000">
                  <a:srgbClr val="FFFFFF">
                    <a:alpha val="0"/>
                  </a:srgbClr>
                </a:gs>
                <a:gs pos="100000">
                  <a:srgbClr val="0C0A9E">
                    <a:alpha val="50196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10" name="Google Shape;510;p13"/>
            <p:cNvGrpSpPr/>
            <p:nvPr/>
          </p:nvGrpSpPr>
          <p:grpSpPr>
            <a:xfrm>
              <a:off x="323479" y="4682324"/>
              <a:ext cx="328346" cy="328531"/>
              <a:chOff x="3678700" y="407275"/>
              <a:chExt cx="708100" cy="708500"/>
            </a:xfrm>
          </p:grpSpPr>
          <p:sp>
            <p:nvSpPr>
              <p:cNvPr id="511" name="Google Shape;511;p13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" name="Google Shape;512;p13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" name="Google Shape;513;p13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" name="Google Shape;514;p13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" name="Google Shape;515;p13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" name="Google Shape;516;p13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" name="Google Shape;517;p13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18" name="Google Shape;518;p13"/>
            <p:cNvGrpSpPr/>
            <p:nvPr/>
          </p:nvGrpSpPr>
          <p:grpSpPr>
            <a:xfrm>
              <a:off x="-541317" y="2711465"/>
              <a:ext cx="1117945" cy="1598547"/>
              <a:chOff x="-541317" y="2711465"/>
              <a:chExt cx="1117945" cy="1598547"/>
            </a:xfrm>
          </p:grpSpPr>
          <p:sp>
            <p:nvSpPr>
              <p:cNvPr id="519" name="Google Shape;519;p13"/>
              <p:cNvSpPr/>
              <p:nvPr/>
            </p:nvSpPr>
            <p:spPr>
              <a:xfrm rot="8999999">
                <a:off x="-132025" y="2659081"/>
                <a:ext cx="246869" cy="1703314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solidFill>
                <a:srgbClr val="0C0A9E">
                  <a:alpha val="31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20" name="Google Shape;520;p13"/>
              <p:cNvGrpSpPr/>
              <p:nvPr/>
            </p:nvGrpSpPr>
            <p:grpSpPr>
              <a:xfrm>
                <a:off x="442584" y="4120912"/>
                <a:ext cx="134044" cy="134013"/>
                <a:chOff x="1101075" y="2142375"/>
                <a:chExt cx="439200" cy="439100"/>
              </a:xfrm>
            </p:grpSpPr>
            <p:sp>
              <p:nvSpPr>
                <p:cNvPr id="521" name="Google Shape;521;p13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3500032" scaled="0"/>
                </a:gradFill>
                <a:ln>
                  <a:noFill/>
                </a:ln>
                <a:effectLst>
                  <a:outerShdw blurRad="42863" dist="9525" dir="2280000" algn="bl" rotWithShape="0">
                    <a:schemeClr val="lt2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2" name="Google Shape;522;p13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3500032" scaled="0"/>
                </a:gradFill>
                <a:ln>
                  <a:noFill/>
                </a:ln>
                <a:effectLst>
                  <a:outerShdw blurRad="42863" dist="9525" dir="2280000" algn="bl" rotWithShape="0">
                    <a:schemeClr val="lt2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523" name="Google Shape;523;p13"/>
            <p:cNvGrpSpPr/>
            <p:nvPr/>
          </p:nvGrpSpPr>
          <p:grpSpPr>
            <a:xfrm rot="-9080766">
              <a:off x="-341725" y="3731687"/>
              <a:ext cx="1117904" cy="1598488"/>
              <a:chOff x="-541317" y="2711465"/>
              <a:chExt cx="1117945" cy="1598547"/>
            </a:xfrm>
          </p:grpSpPr>
          <p:sp>
            <p:nvSpPr>
              <p:cNvPr id="524" name="Google Shape;524;p13"/>
              <p:cNvSpPr/>
              <p:nvPr/>
            </p:nvSpPr>
            <p:spPr>
              <a:xfrm rot="8999999">
                <a:off x="-132025" y="2659081"/>
                <a:ext cx="246869" cy="1703314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solidFill>
                <a:srgbClr val="0C0A9E">
                  <a:alpha val="31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25" name="Google Shape;525;p13"/>
              <p:cNvGrpSpPr/>
              <p:nvPr/>
            </p:nvGrpSpPr>
            <p:grpSpPr>
              <a:xfrm>
                <a:off x="442584" y="4120912"/>
                <a:ext cx="134044" cy="134013"/>
                <a:chOff x="1101075" y="2142375"/>
                <a:chExt cx="439200" cy="439100"/>
              </a:xfrm>
            </p:grpSpPr>
            <p:sp>
              <p:nvSpPr>
                <p:cNvPr id="526" name="Google Shape;526;p13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3500032" scaled="0"/>
                </a:gradFill>
                <a:ln>
                  <a:noFill/>
                </a:ln>
                <a:effectLst>
                  <a:outerShdw blurRad="42863" dist="9525" dir="2280000" algn="bl" rotWithShape="0">
                    <a:schemeClr val="lt2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7" name="Google Shape;527;p13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3500032" scaled="0"/>
                </a:gradFill>
                <a:ln>
                  <a:noFill/>
                </a:ln>
                <a:effectLst>
                  <a:outerShdw blurRad="42863" dist="9525" dir="2280000" algn="bl" rotWithShape="0">
                    <a:schemeClr val="lt2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528" name="Google Shape;528;p13"/>
            <p:cNvGrpSpPr/>
            <p:nvPr/>
          </p:nvGrpSpPr>
          <p:grpSpPr>
            <a:xfrm rot="10800000">
              <a:off x="323483" y="4422415"/>
              <a:ext cx="1117945" cy="1598547"/>
              <a:chOff x="-541317" y="2711465"/>
              <a:chExt cx="1117945" cy="1598547"/>
            </a:xfrm>
          </p:grpSpPr>
          <p:sp>
            <p:nvSpPr>
              <p:cNvPr id="529" name="Google Shape;529;p13"/>
              <p:cNvSpPr/>
              <p:nvPr/>
            </p:nvSpPr>
            <p:spPr>
              <a:xfrm rot="8999999">
                <a:off x="-132025" y="2659081"/>
                <a:ext cx="246869" cy="1703314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solidFill>
                <a:srgbClr val="0C0A9E">
                  <a:alpha val="31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30" name="Google Shape;530;p13"/>
              <p:cNvGrpSpPr/>
              <p:nvPr/>
            </p:nvGrpSpPr>
            <p:grpSpPr>
              <a:xfrm>
                <a:off x="442584" y="4120912"/>
                <a:ext cx="134044" cy="134013"/>
                <a:chOff x="1101075" y="2142375"/>
                <a:chExt cx="439200" cy="439100"/>
              </a:xfrm>
            </p:grpSpPr>
            <p:sp>
              <p:nvSpPr>
                <p:cNvPr id="531" name="Google Shape;531;p13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3500032" scaled="0"/>
                </a:gradFill>
                <a:ln>
                  <a:noFill/>
                </a:ln>
                <a:effectLst>
                  <a:outerShdw blurRad="42863" dist="9525" dir="2280000" algn="bl" rotWithShape="0">
                    <a:schemeClr val="lt2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2" name="Google Shape;532;p13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3500032" scaled="0"/>
                </a:gradFill>
                <a:ln>
                  <a:noFill/>
                </a:ln>
                <a:effectLst>
                  <a:outerShdw blurRad="42863" dist="9525" dir="2280000" algn="bl" rotWithShape="0">
                    <a:schemeClr val="lt2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533" name="Google Shape;533;p13"/>
          <p:cNvGrpSpPr/>
          <p:nvPr/>
        </p:nvGrpSpPr>
        <p:grpSpPr>
          <a:xfrm>
            <a:off x="6470875" y="-1735180"/>
            <a:ext cx="4257000" cy="4171657"/>
            <a:chOff x="6394675" y="-1658980"/>
            <a:chExt cx="4257000" cy="4171657"/>
          </a:xfrm>
        </p:grpSpPr>
        <p:grpSp>
          <p:nvGrpSpPr>
            <p:cNvPr id="534" name="Google Shape;534;p13"/>
            <p:cNvGrpSpPr/>
            <p:nvPr/>
          </p:nvGrpSpPr>
          <p:grpSpPr>
            <a:xfrm rot="-2700000" flipH="1">
              <a:off x="7289785" y="-1246897"/>
              <a:ext cx="2552124" cy="3347490"/>
              <a:chOff x="2976325" y="908175"/>
              <a:chExt cx="4028179" cy="5283555"/>
            </a:xfrm>
          </p:grpSpPr>
          <p:sp>
            <p:nvSpPr>
              <p:cNvPr id="535" name="Google Shape;535;p13"/>
              <p:cNvSpPr/>
              <p:nvPr/>
            </p:nvSpPr>
            <p:spPr>
              <a:xfrm>
                <a:off x="2976325" y="930036"/>
                <a:ext cx="4006263" cy="4749291"/>
              </a:xfrm>
              <a:custGeom>
                <a:avLst/>
                <a:gdLst/>
                <a:ahLst/>
                <a:cxnLst/>
                <a:rect l="l" t="t" r="r" b="b"/>
                <a:pathLst>
                  <a:path w="97678" h="115794" extrusionOk="0">
                    <a:moveTo>
                      <a:pt x="97449" y="0"/>
                    </a:moveTo>
                    <a:lnTo>
                      <a:pt x="76805" y="20645"/>
                    </a:lnTo>
                    <a:lnTo>
                      <a:pt x="76744" y="20691"/>
                    </a:lnTo>
                    <a:lnTo>
                      <a:pt x="76744" y="35927"/>
                    </a:lnTo>
                    <a:lnTo>
                      <a:pt x="63107" y="49563"/>
                    </a:lnTo>
                    <a:lnTo>
                      <a:pt x="63077" y="49608"/>
                    </a:lnTo>
                    <a:lnTo>
                      <a:pt x="63077" y="56571"/>
                    </a:lnTo>
                    <a:lnTo>
                      <a:pt x="61005" y="58659"/>
                    </a:lnTo>
                    <a:lnTo>
                      <a:pt x="61005" y="62407"/>
                    </a:lnTo>
                    <a:lnTo>
                      <a:pt x="52473" y="70939"/>
                    </a:lnTo>
                    <a:lnTo>
                      <a:pt x="52412" y="70969"/>
                    </a:lnTo>
                    <a:lnTo>
                      <a:pt x="52412" y="78541"/>
                    </a:lnTo>
                    <a:lnTo>
                      <a:pt x="46912" y="84057"/>
                    </a:lnTo>
                    <a:lnTo>
                      <a:pt x="46912" y="89633"/>
                    </a:lnTo>
                    <a:lnTo>
                      <a:pt x="33123" y="103406"/>
                    </a:lnTo>
                    <a:lnTo>
                      <a:pt x="12174" y="103406"/>
                    </a:lnTo>
                    <a:lnTo>
                      <a:pt x="0" y="115565"/>
                    </a:lnTo>
                    <a:lnTo>
                      <a:pt x="229" y="115793"/>
                    </a:lnTo>
                    <a:lnTo>
                      <a:pt x="12280" y="103711"/>
                    </a:lnTo>
                    <a:lnTo>
                      <a:pt x="33245" y="103711"/>
                    </a:lnTo>
                    <a:lnTo>
                      <a:pt x="47155" y="89801"/>
                    </a:lnTo>
                    <a:lnTo>
                      <a:pt x="47216" y="89770"/>
                    </a:lnTo>
                    <a:lnTo>
                      <a:pt x="47216" y="84179"/>
                    </a:lnTo>
                    <a:lnTo>
                      <a:pt x="52732" y="78663"/>
                    </a:lnTo>
                    <a:lnTo>
                      <a:pt x="52732" y="71106"/>
                    </a:lnTo>
                    <a:lnTo>
                      <a:pt x="61264" y="62574"/>
                    </a:lnTo>
                    <a:lnTo>
                      <a:pt x="61310" y="62513"/>
                    </a:lnTo>
                    <a:lnTo>
                      <a:pt x="61310" y="58780"/>
                    </a:lnTo>
                    <a:lnTo>
                      <a:pt x="63382" y="56708"/>
                    </a:lnTo>
                    <a:lnTo>
                      <a:pt x="63382" y="49730"/>
                    </a:lnTo>
                    <a:lnTo>
                      <a:pt x="77018" y="36109"/>
                    </a:lnTo>
                    <a:lnTo>
                      <a:pt x="77048" y="36064"/>
                    </a:lnTo>
                    <a:lnTo>
                      <a:pt x="77048" y="20828"/>
                    </a:lnTo>
                    <a:lnTo>
                      <a:pt x="97678" y="198"/>
                    </a:lnTo>
                    <a:lnTo>
                      <a:pt x="9744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" name="Google Shape;536;p13"/>
              <p:cNvSpPr/>
              <p:nvPr/>
            </p:nvSpPr>
            <p:spPr>
              <a:xfrm>
                <a:off x="3934943" y="908175"/>
                <a:ext cx="2925190" cy="3057668"/>
              </a:xfrm>
              <a:custGeom>
                <a:avLst/>
                <a:gdLst/>
                <a:ahLst/>
                <a:cxnLst/>
                <a:rect l="l" t="t" r="r" b="b"/>
                <a:pathLst>
                  <a:path w="71320" h="74550" extrusionOk="0">
                    <a:moveTo>
                      <a:pt x="71091" y="0"/>
                    </a:moveTo>
                    <a:lnTo>
                      <a:pt x="59679" y="11397"/>
                    </a:lnTo>
                    <a:lnTo>
                      <a:pt x="54895" y="11397"/>
                    </a:lnTo>
                    <a:lnTo>
                      <a:pt x="41015" y="25307"/>
                    </a:lnTo>
                    <a:lnTo>
                      <a:pt x="40954" y="25337"/>
                    </a:lnTo>
                    <a:lnTo>
                      <a:pt x="40954" y="42325"/>
                    </a:lnTo>
                    <a:lnTo>
                      <a:pt x="31767" y="51528"/>
                    </a:lnTo>
                    <a:lnTo>
                      <a:pt x="31721" y="51574"/>
                    </a:lnTo>
                    <a:lnTo>
                      <a:pt x="31721" y="59237"/>
                    </a:lnTo>
                    <a:lnTo>
                      <a:pt x="22824" y="68135"/>
                    </a:lnTo>
                    <a:lnTo>
                      <a:pt x="6186" y="68135"/>
                    </a:lnTo>
                    <a:lnTo>
                      <a:pt x="0" y="74321"/>
                    </a:lnTo>
                    <a:lnTo>
                      <a:pt x="229" y="74549"/>
                    </a:lnTo>
                    <a:lnTo>
                      <a:pt x="6323" y="68455"/>
                    </a:lnTo>
                    <a:lnTo>
                      <a:pt x="22945" y="68455"/>
                    </a:lnTo>
                    <a:lnTo>
                      <a:pt x="31980" y="59420"/>
                    </a:lnTo>
                    <a:lnTo>
                      <a:pt x="32026" y="59374"/>
                    </a:lnTo>
                    <a:lnTo>
                      <a:pt x="32026" y="51695"/>
                    </a:lnTo>
                    <a:lnTo>
                      <a:pt x="41229" y="42508"/>
                    </a:lnTo>
                    <a:lnTo>
                      <a:pt x="41259" y="42463"/>
                    </a:lnTo>
                    <a:lnTo>
                      <a:pt x="41259" y="25475"/>
                    </a:lnTo>
                    <a:lnTo>
                      <a:pt x="55032" y="11732"/>
                    </a:lnTo>
                    <a:lnTo>
                      <a:pt x="59786" y="11732"/>
                    </a:lnTo>
                    <a:lnTo>
                      <a:pt x="71320" y="213"/>
                    </a:lnTo>
                    <a:lnTo>
                      <a:pt x="7109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" name="Google Shape;537;p13"/>
              <p:cNvSpPr/>
              <p:nvPr/>
            </p:nvSpPr>
            <p:spPr>
              <a:xfrm>
                <a:off x="3851189" y="1072525"/>
                <a:ext cx="3153315" cy="5119205"/>
              </a:xfrm>
              <a:custGeom>
                <a:avLst/>
                <a:gdLst/>
                <a:ahLst/>
                <a:cxnLst/>
                <a:rect l="l" t="t" r="r" b="b"/>
                <a:pathLst>
                  <a:path w="76882" h="124813" extrusionOk="0">
                    <a:moveTo>
                      <a:pt x="76668" y="0"/>
                    </a:moveTo>
                    <a:lnTo>
                      <a:pt x="63260" y="13408"/>
                    </a:lnTo>
                    <a:cubicBezTo>
                      <a:pt x="62879" y="13789"/>
                      <a:pt x="62879" y="14398"/>
                      <a:pt x="63260" y="14779"/>
                    </a:cubicBezTo>
                    <a:lnTo>
                      <a:pt x="69857" y="21376"/>
                    </a:lnTo>
                    <a:cubicBezTo>
                      <a:pt x="70116" y="21620"/>
                      <a:pt x="70116" y="22046"/>
                      <a:pt x="69857" y="22305"/>
                    </a:cubicBezTo>
                    <a:lnTo>
                      <a:pt x="46546" y="45616"/>
                    </a:lnTo>
                    <a:cubicBezTo>
                      <a:pt x="46417" y="45738"/>
                      <a:pt x="46245" y="45799"/>
                      <a:pt x="46074" y="45799"/>
                    </a:cubicBezTo>
                    <a:cubicBezTo>
                      <a:pt x="45903" y="45799"/>
                      <a:pt x="45731" y="45738"/>
                      <a:pt x="45602" y="45616"/>
                    </a:cubicBezTo>
                    <a:lnTo>
                      <a:pt x="39020" y="39019"/>
                    </a:lnTo>
                    <a:cubicBezTo>
                      <a:pt x="38822" y="38836"/>
                      <a:pt x="38593" y="38745"/>
                      <a:pt x="38334" y="38745"/>
                    </a:cubicBezTo>
                    <a:cubicBezTo>
                      <a:pt x="38060" y="38745"/>
                      <a:pt x="37831" y="38836"/>
                      <a:pt x="37649" y="39019"/>
                    </a:cubicBezTo>
                    <a:lnTo>
                      <a:pt x="23357" y="53311"/>
                    </a:lnTo>
                    <a:cubicBezTo>
                      <a:pt x="22976" y="53691"/>
                      <a:pt x="22976" y="54301"/>
                      <a:pt x="23357" y="54682"/>
                    </a:cubicBezTo>
                    <a:lnTo>
                      <a:pt x="40833" y="72142"/>
                    </a:lnTo>
                    <a:cubicBezTo>
                      <a:pt x="40939" y="72279"/>
                      <a:pt x="41016" y="72432"/>
                      <a:pt x="41016" y="72614"/>
                    </a:cubicBezTo>
                    <a:cubicBezTo>
                      <a:pt x="41016" y="72812"/>
                      <a:pt x="40955" y="72965"/>
                      <a:pt x="40833" y="73102"/>
                    </a:cubicBezTo>
                    <a:lnTo>
                      <a:pt x="27090" y="86830"/>
                    </a:lnTo>
                    <a:cubicBezTo>
                      <a:pt x="26907" y="87028"/>
                      <a:pt x="26816" y="87256"/>
                      <a:pt x="26816" y="87515"/>
                    </a:cubicBezTo>
                    <a:lnTo>
                      <a:pt x="26816" y="96276"/>
                    </a:lnTo>
                    <a:cubicBezTo>
                      <a:pt x="26816" y="96459"/>
                      <a:pt x="26755" y="96611"/>
                      <a:pt x="26618" y="96748"/>
                    </a:cubicBezTo>
                    <a:lnTo>
                      <a:pt x="13225" y="110140"/>
                    </a:lnTo>
                    <a:cubicBezTo>
                      <a:pt x="13103" y="110270"/>
                      <a:pt x="12940" y="110335"/>
                      <a:pt x="12772" y="110335"/>
                    </a:cubicBezTo>
                    <a:cubicBezTo>
                      <a:pt x="12604" y="110335"/>
                      <a:pt x="12433" y="110270"/>
                      <a:pt x="12296" y="110140"/>
                    </a:cubicBezTo>
                    <a:lnTo>
                      <a:pt x="7618" y="105448"/>
                    </a:lnTo>
                    <a:cubicBezTo>
                      <a:pt x="7428" y="105257"/>
                      <a:pt x="7180" y="105162"/>
                      <a:pt x="6933" y="105162"/>
                    </a:cubicBezTo>
                    <a:cubicBezTo>
                      <a:pt x="6685" y="105162"/>
                      <a:pt x="6438" y="105257"/>
                      <a:pt x="6247" y="105448"/>
                    </a:cubicBezTo>
                    <a:lnTo>
                      <a:pt x="381" y="111314"/>
                    </a:lnTo>
                    <a:cubicBezTo>
                      <a:pt x="1" y="111695"/>
                      <a:pt x="1" y="112304"/>
                      <a:pt x="381" y="112685"/>
                    </a:cubicBezTo>
                    <a:lnTo>
                      <a:pt x="5059" y="117378"/>
                    </a:lnTo>
                    <a:cubicBezTo>
                      <a:pt x="5181" y="117515"/>
                      <a:pt x="5257" y="117667"/>
                      <a:pt x="5257" y="117850"/>
                    </a:cubicBezTo>
                    <a:cubicBezTo>
                      <a:pt x="5257" y="118048"/>
                      <a:pt x="5196" y="118200"/>
                      <a:pt x="5059" y="118322"/>
                    </a:cubicBezTo>
                    <a:lnTo>
                      <a:pt x="3231" y="120150"/>
                    </a:lnTo>
                    <a:cubicBezTo>
                      <a:pt x="2850" y="120531"/>
                      <a:pt x="2850" y="121141"/>
                      <a:pt x="3231" y="121522"/>
                    </a:cubicBezTo>
                    <a:lnTo>
                      <a:pt x="5059" y="123365"/>
                    </a:lnTo>
                    <a:cubicBezTo>
                      <a:pt x="5333" y="123609"/>
                      <a:pt x="5333" y="124020"/>
                      <a:pt x="5059" y="124295"/>
                    </a:cubicBezTo>
                    <a:cubicBezTo>
                      <a:pt x="4914" y="124432"/>
                      <a:pt x="4754" y="124489"/>
                      <a:pt x="4602" y="124489"/>
                    </a:cubicBezTo>
                    <a:cubicBezTo>
                      <a:pt x="4449" y="124489"/>
                      <a:pt x="4305" y="124432"/>
                      <a:pt x="4190" y="124340"/>
                    </a:cubicBezTo>
                    <a:cubicBezTo>
                      <a:pt x="3962" y="124173"/>
                      <a:pt x="3825" y="123838"/>
                      <a:pt x="4038" y="123487"/>
                    </a:cubicBezTo>
                    <a:lnTo>
                      <a:pt x="3764" y="123335"/>
                    </a:lnTo>
                    <a:lnTo>
                      <a:pt x="3764" y="123335"/>
                    </a:lnTo>
                    <a:cubicBezTo>
                      <a:pt x="3459" y="123838"/>
                      <a:pt x="3672" y="124356"/>
                      <a:pt x="3992" y="124599"/>
                    </a:cubicBezTo>
                    <a:cubicBezTo>
                      <a:pt x="4175" y="124736"/>
                      <a:pt x="4373" y="124813"/>
                      <a:pt x="4602" y="124813"/>
                    </a:cubicBezTo>
                    <a:cubicBezTo>
                      <a:pt x="4830" y="124813"/>
                      <a:pt x="5059" y="124736"/>
                      <a:pt x="5272" y="124477"/>
                    </a:cubicBezTo>
                    <a:cubicBezTo>
                      <a:pt x="5455" y="124295"/>
                      <a:pt x="5562" y="124066"/>
                      <a:pt x="5562" y="123792"/>
                    </a:cubicBezTo>
                    <a:cubicBezTo>
                      <a:pt x="5562" y="123533"/>
                      <a:pt x="5455" y="123304"/>
                      <a:pt x="5272" y="123106"/>
                    </a:cubicBezTo>
                    <a:lnTo>
                      <a:pt x="3444" y="121278"/>
                    </a:lnTo>
                    <a:cubicBezTo>
                      <a:pt x="3170" y="121034"/>
                      <a:pt x="3170" y="120623"/>
                      <a:pt x="3444" y="120349"/>
                    </a:cubicBezTo>
                    <a:lnTo>
                      <a:pt x="5272" y="118520"/>
                    </a:lnTo>
                    <a:cubicBezTo>
                      <a:pt x="5455" y="118337"/>
                      <a:pt x="5562" y="118094"/>
                      <a:pt x="5562" y="117835"/>
                    </a:cubicBezTo>
                    <a:cubicBezTo>
                      <a:pt x="5562" y="117576"/>
                      <a:pt x="5455" y="117332"/>
                      <a:pt x="5272" y="117149"/>
                    </a:cubicBezTo>
                    <a:lnTo>
                      <a:pt x="579" y="112456"/>
                    </a:lnTo>
                    <a:cubicBezTo>
                      <a:pt x="320" y="112213"/>
                      <a:pt x="320" y="111801"/>
                      <a:pt x="579" y="111527"/>
                    </a:cubicBezTo>
                    <a:lnTo>
                      <a:pt x="6445" y="105661"/>
                    </a:lnTo>
                    <a:cubicBezTo>
                      <a:pt x="6575" y="105532"/>
                      <a:pt x="6742" y="105467"/>
                      <a:pt x="6912" y="105467"/>
                    </a:cubicBezTo>
                    <a:cubicBezTo>
                      <a:pt x="7081" y="105467"/>
                      <a:pt x="7253" y="105532"/>
                      <a:pt x="7390" y="105661"/>
                    </a:cubicBezTo>
                    <a:lnTo>
                      <a:pt x="12067" y="110354"/>
                    </a:lnTo>
                    <a:cubicBezTo>
                      <a:pt x="12265" y="110537"/>
                      <a:pt x="12494" y="110643"/>
                      <a:pt x="12753" y="110643"/>
                    </a:cubicBezTo>
                    <a:cubicBezTo>
                      <a:pt x="13027" y="110643"/>
                      <a:pt x="13256" y="110537"/>
                      <a:pt x="13439" y="110354"/>
                    </a:cubicBezTo>
                    <a:lnTo>
                      <a:pt x="26831" y="96961"/>
                    </a:lnTo>
                    <a:cubicBezTo>
                      <a:pt x="27014" y="96779"/>
                      <a:pt x="27120" y="96550"/>
                      <a:pt x="27120" y="96276"/>
                    </a:cubicBezTo>
                    <a:lnTo>
                      <a:pt x="27120" y="87469"/>
                    </a:lnTo>
                    <a:cubicBezTo>
                      <a:pt x="27120" y="87287"/>
                      <a:pt x="27166" y="87134"/>
                      <a:pt x="27303" y="86997"/>
                    </a:cubicBezTo>
                    <a:lnTo>
                      <a:pt x="41031" y="73270"/>
                    </a:lnTo>
                    <a:cubicBezTo>
                      <a:pt x="41412" y="72889"/>
                      <a:pt x="41412" y="72279"/>
                      <a:pt x="41031" y="71898"/>
                    </a:cubicBezTo>
                    <a:lnTo>
                      <a:pt x="23571" y="54438"/>
                    </a:lnTo>
                    <a:cubicBezTo>
                      <a:pt x="23312" y="54194"/>
                      <a:pt x="23312" y="53768"/>
                      <a:pt x="23571" y="53509"/>
                    </a:cubicBezTo>
                    <a:lnTo>
                      <a:pt x="37862" y="39217"/>
                    </a:lnTo>
                    <a:cubicBezTo>
                      <a:pt x="37984" y="39095"/>
                      <a:pt x="38155" y="39035"/>
                      <a:pt x="38327" y="39035"/>
                    </a:cubicBezTo>
                    <a:cubicBezTo>
                      <a:pt x="38498" y="39035"/>
                      <a:pt x="38669" y="39095"/>
                      <a:pt x="38791" y="39217"/>
                    </a:cubicBezTo>
                    <a:lnTo>
                      <a:pt x="45373" y="45830"/>
                    </a:lnTo>
                    <a:cubicBezTo>
                      <a:pt x="45571" y="46013"/>
                      <a:pt x="45800" y="46119"/>
                      <a:pt x="46059" y="46119"/>
                    </a:cubicBezTo>
                    <a:cubicBezTo>
                      <a:pt x="46333" y="46119"/>
                      <a:pt x="46562" y="46013"/>
                      <a:pt x="46744" y="45830"/>
                    </a:cubicBezTo>
                    <a:lnTo>
                      <a:pt x="70055" y="22519"/>
                    </a:lnTo>
                    <a:cubicBezTo>
                      <a:pt x="70436" y="22138"/>
                      <a:pt x="70436" y="21528"/>
                      <a:pt x="70055" y="21148"/>
                    </a:cubicBezTo>
                    <a:lnTo>
                      <a:pt x="63473" y="14550"/>
                    </a:lnTo>
                    <a:cubicBezTo>
                      <a:pt x="63199" y="14307"/>
                      <a:pt x="63199" y="13895"/>
                      <a:pt x="63473" y="13621"/>
                    </a:cubicBezTo>
                    <a:lnTo>
                      <a:pt x="76881" y="213"/>
                    </a:lnTo>
                    <a:lnTo>
                      <a:pt x="7666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38" name="Google Shape;538;p13"/>
            <p:cNvSpPr/>
            <p:nvPr/>
          </p:nvSpPr>
          <p:spPr>
            <a:xfrm>
              <a:off x="6394675" y="0"/>
              <a:ext cx="284119" cy="246048"/>
            </a:xfrm>
            <a:custGeom>
              <a:avLst/>
              <a:gdLst/>
              <a:ahLst/>
              <a:cxnLst/>
              <a:rect l="l" t="t" r="r" b="b"/>
              <a:pathLst>
                <a:path w="51285" h="44413" extrusionOk="0">
                  <a:moveTo>
                    <a:pt x="12814" y="0"/>
                  </a:moveTo>
                  <a:lnTo>
                    <a:pt x="0" y="22199"/>
                  </a:lnTo>
                  <a:lnTo>
                    <a:pt x="12814" y="44413"/>
                  </a:lnTo>
                  <a:lnTo>
                    <a:pt x="38471" y="44413"/>
                  </a:lnTo>
                  <a:lnTo>
                    <a:pt x="51285" y="22199"/>
                  </a:lnTo>
                  <a:lnTo>
                    <a:pt x="38471" y="0"/>
                  </a:lnTo>
                  <a:close/>
                </a:path>
              </a:pathLst>
            </a:custGeom>
            <a:gradFill>
              <a:gsLst>
                <a:gs pos="0">
                  <a:srgbClr val="0C0A9E">
                    <a:alpha val="2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13"/>
            <p:cNvSpPr/>
            <p:nvPr/>
          </p:nvSpPr>
          <p:spPr>
            <a:xfrm>
              <a:off x="6627600" y="-49075"/>
              <a:ext cx="570546" cy="494095"/>
            </a:xfrm>
            <a:custGeom>
              <a:avLst/>
              <a:gdLst/>
              <a:ahLst/>
              <a:cxnLst/>
              <a:rect l="l" t="t" r="r" b="b"/>
              <a:pathLst>
                <a:path w="51285" h="44413" extrusionOk="0">
                  <a:moveTo>
                    <a:pt x="12814" y="0"/>
                  </a:moveTo>
                  <a:lnTo>
                    <a:pt x="0" y="22199"/>
                  </a:lnTo>
                  <a:lnTo>
                    <a:pt x="12814" y="44413"/>
                  </a:lnTo>
                  <a:lnTo>
                    <a:pt x="38471" y="44413"/>
                  </a:lnTo>
                  <a:lnTo>
                    <a:pt x="51285" y="22199"/>
                  </a:lnTo>
                  <a:lnTo>
                    <a:pt x="38471" y="0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22000">
                  <a:schemeClr val="lt1"/>
                </a:gs>
                <a:gs pos="45000">
                  <a:srgbClr val="FFFFFF">
                    <a:alpha val="0"/>
                  </a:srgbClr>
                </a:gs>
                <a:gs pos="100000">
                  <a:srgbClr val="0C0A9E">
                    <a:alpha val="50196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0" name="Google Shape;540;p13"/>
          <p:cNvGrpSpPr/>
          <p:nvPr/>
        </p:nvGrpSpPr>
        <p:grpSpPr>
          <a:xfrm>
            <a:off x="-113888" y="229201"/>
            <a:ext cx="1891393" cy="134100"/>
            <a:chOff x="-113888" y="229201"/>
            <a:chExt cx="1891393" cy="134100"/>
          </a:xfrm>
        </p:grpSpPr>
        <p:sp>
          <p:nvSpPr>
            <p:cNvPr id="541" name="Google Shape;541;p13"/>
            <p:cNvSpPr/>
            <p:nvPr/>
          </p:nvSpPr>
          <p:spPr>
            <a:xfrm>
              <a:off x="1643404" y="229201"/>
              <a:ext cx="134100" cy="1341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542" name="Google Shape;542;p13"/>
            <p:cNvCxnSpPr/>
            <p:nvPr/>
          </p:nvCxnSpPr>
          <p:spPr>
            <a:xfrm rot="10800000">
              <a:off x="783712" y="-601348"/>
              <a:ext cx="0" cy="1795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543" name="Google Shape;543;p13"/>
            <p:cNvSpPr/>
            <p:nvPr/>
          </p:nvSpPr>
          <p:spPr>
            <a:xfrm>
              <a:off x="1673517" y="2593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14"/>
          <p:cNvSpPr txBox="1">
            <a:spLocks noGrp="1"/>
          </p:cNvSpPr>
          <p:nvPr>
            <p:ph type="title"/>
          </p:nvPr>
        </p:nvSpPr>
        <p:spPr>
          <a:xfrm>
            <a:off x="713225" y="3349250"/>
            <a:ext cx="66912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546" name="Google Shape;546;p14"/>
          <p:cNvSpPr txBox="1">
            <a:spLocks noGrp="1"/>
          </p:cNvSpPr>
          <p:nvPr>
            <p:ph type="subTitle" idx="1"/>
          </p:nvPr>
        </p:nvSpPr>
        <p:spPr>
          <a:xfrm>
            <a:off x="713225" y="1511313"/>
            <a:ext cx="6691200" cy="147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0_1"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1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617" name="Google Shape;617;p16"/>
          <p:cNvGrpSpPr/>
          <p:nvPr/>
        </p:nvGrpSpPr>
        <p:grpSpPr>
          <a:xfrm>
            <a:off x="7810267" y="-622132"/>
            <a:ext cx="2587792" cy="2725916"/>
            <a:chOff x="7810267" y="-622132"/>
            <a:chExt cx="2587792" cy="2725916"/>
          </a:xfrm>
        </p:grpSpPr>
        <p:grpSp>
          <p:nvGrpSpPr>
            <p:cNvPr id="618" name="Google Shape;618;p16"/>
            <p:cNvGrpSpPr/>
            <p:nvPr/>
          </p:nvGrpSpPr>
          <p:grpSpPr>
            <a:xfrm>
              <a:off x="8520988" y="-90875"/>
              <a:ext cx="904666" cy="726121"/>
              <a:chOff x="7945225" y="4302000"/>
              <a:chExt cx="904666" cy="726121"/>
            </a:xfrm>
          </p:grpSpPr>
          <p:sp>
            <p:nvSpPr>
              <p:cNvPr id="619" name="Google Shape;619;p16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" name="Google Shape;620;p16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" name="Google Shape;621;p16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22" name="Google Shape;622;p16"/>
            <p:cNvGrpSpPr/>
            <p:nvPr/>
          </p:nvGrpSpPr>
          <p:grpSpPr>
            <a:xfrm>
              <a:off x="8869019" y="-622132"/>
              <a:ext cx="325154" cy="1788670"/>
              <a:chOff x="8869019" y="-622132"/>
              <a:chExt cx="325154" cy="1788670"/>
            </a:xfrm>
          </p:grpSpPr>
          <p:sp>
            <p:nvSpPr>
              <p:cNvPr id="623" name="Google Shape;623;p16"/>
              <p:cNvSpPr/>
              <p:nvPr/>
            </p:nvSpPr>
            <p:spPr>
              <a:xfrm rot="10800000">
                <a:off x="8869019" y="-622132"/>
                <a:ext cx="246869" cy="1703243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>
                      <a:alpha val="31360"/>
                    </a:schemeClr>
                  </a:gs>
                  <a:gs pos="100000">
                    <a:srgbClr val="FFFFFF">
                      <a:alpha val="0"/>
                      <a:alpha val="313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24" name="Google Shape;624;p16"/>
              <p:cNvGrpSpPr/>
              <p:nvPr/>
            </p:nvGrpSpPr>
            <p:grpSpPr>
              <a:xfrm rot="1800062">
                <a:off x="9035610" y="1007995"/>
                <a:ext cx="134040" cy="134009"/>
                <a:chOff x="1101075" y="2142375"/>
                <a:chExt cx="439200" cy="439100"/>
              </a:xfrm>
            </p:grpSpPr>
            <p:sp>
              <p:nvSpPr>
                <p:cNvPr id="625" name="Google Shape;625;p16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6" name="Google Shape;626;p16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627" name="Google Shape;627;p16"/>
            <p:cNvSpPr/>
            <p:nvPr/>
          </p:nvSpPr>
          <p:spPr>
            <a:xfrm rot="2700000">
              <a:off x="8482428" y="-422541"/>
              <a:ext cx="981794" cy="2307832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16"/>
            <p:cNvSpPr/>
            <p:nvPr/>
          </p:nvSpPr>
          <p:spPr>
            <a:xfrm rot="2700000">
              <a:off x="8744103" y="-213191"/>
              <a:ext cx="981794" cy="2307832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9" name="Google Shape;629;p16"/>
          <p:cNvGrpSpPr/>
          <p:nvPr/>
        </p:nvGrpSpPr>
        <p:grpSpPr>
          <a:xfrm>
            <a:off x="8332551" y="-7"/>
            <a:ext cx="2386151" cy="3293873"/>
            <a:chOff x="8256351" y="-7"/>
            <a:chExt cx="2386151" cy="3293873"/>
          </a:xfrm>
        </p:grpSpPr>
        <p:pic>
          <p:nvPicPr>
            <p:cNvPr id="630" name="Google Shape;630;p16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 rot="5400000">
              <a:off x="7886227" y="537590"/>
              <a:ext cx="3126400" cy="238615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631" name="Google Shape;631;p16"/>
            <p:cNvGrpSpPr/>
            <p:nvPr/>
          </p:nvGrpSpPr>
          <p:grpSpPr>
            <a:xfrm rot="10800000">
              <a:off x="8452444" y="-7"/>
              <a:ext cx="325154" cy="1788670"/>
              <a:chOff x="8869019" y="-622132"/>
              <a:chExt cx="325154" cy="1788670"/>
            </a:xfrm>
          </p:grpSpPr>
          <p:sp>
            <p:nvSpPr>
              <p:cNvPr id="632" name="Google Shape;632;p16"/>
              <p:cNvSpPr/>
              <p:nvPr/>
            </p:nvSpPr>
            <p:spPr>
              <a:xfrm rot="10800000">
                <a:off x="8869019" y="-622132"/>
                <a:ext cx="246869" cy="1703243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31360"/>
                    </a:schemeClr>
                  </a:gs>
                  <a:gs pos="40000">
                    <a:srgbClr val="FF9900">
                      <a:alpha val="40784"/>
                      <a:alpha val="31360"/>
                    </a:srgbClr>
                  </a:gs>
                  <a:gs pos="100000">
                    <a:srgbClr val="FFFFFF">
                      <a:alpha val="0"/>
                      <a:alpha val="3136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33" name="Google Shape;633;p16"/>
              <p:cNvGrpSpPr/>
              <p:nvPr/>
            </p:nvGrpSpPr>
            <p:grpSpPr>
              <a:xfrm rot="1800062">
                <a:off x="9035610" y="1007995"/>
                <a:ext cx="134040" cy="134009"/>
                <a:chOff x="1101075" y="2142375"/>
                <a:chExt cx="439200" cy="439100"/>
              </a:xfrm>
            </p:grpSpPr>
            <p:sp>
              <p:nvSpPr>
                <p:cNvPr id="634" name="Google Shape;634;p16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40000">
                      <a:srgbClr val="FF9900">
                        <a:alpha val="4078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5" name="Google Shape;635;p16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40000">
                      <a:srgbClr val="FF9900">
                        <a:alpha val="4078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636" name="Google Shape;636;p16"/>
          <p:cNvGrpSpPr/>
          <p:nvPr/>
        </p:nvGrpSpPr>
        <p:grpSpPr>
          <a:xfrm>
            <a:off x="-213525" y="171225"/>
            <a:ext cx="439200" cy="439100"/>
            <a:chOff x="1101075" y="2142375"/>
            <a:chExt cx="439200" cy="439100"/>
          </a:xfrm>
        </p:grpSpPr>
        <p:sp>
          <p:nvSpPr>
            <p:cNvPr id="637" name="Google Shape;637;p16"/>
            <p:cNvSpPr/>
            <p:nvPr/>
          </p:nvSpPr>
          <p:spPr>
            <a:xfrm>
              <a:off x="1101075" y="2142375"/>
              <a:ext cx="439200" cy="439100"/>
            </a:xfrm>
            <a:custGeom>
              <a:avLst/>
              <a:gdLst/>
              <a:ahLst/>
              <a:cxnLst/>
              <a:rect l="l" t="t" r="r" b="b"/>
              <a:pathLst>
                <a:path w="17568" h="17564" extrusionOk="0">
                  <a:moveTo>
                    <a:pt x="8792" y="1291"/>
                  </a:moveTo>
                  <a:cubicBezTo>
                    <a:pt x="10711" y="1291"/>
                    <a:pt x="12631" y="2008"/>
                    <a:pt x="14094" y="3501"/>
                  </a:cubicBezTo>
                  <a:cubicBezTo>
                    <a:pt x="15526" y="4902"/>
                    <a:pt x="16303" y="6807"/>
                    <a:pt x="16303" y="8803"/>
                  </a:cubicBezTo>
                  <a:cubicBezTo>
                    <a:pt x="16303" y="10814"/>
                    <a:pt x="15526" y="12688"/>
                    <a:pt x="14094" y="14120"/>
                  </a:cubicBezTo>
                  <a:cubicBezTo>
                    <a:pt x="12692" y="15552"/>
                    <a:pt x="10788" y="16329"/>
                    <a:pt x="8792" y="16329"/>
                  </a:cubicBezTo>
                  <a:cubicBezTo>
                    <a:pt x="6780" y="16329"/>
                    <a:pt x="4906" y="15552"/>
                    <a:pt x="3474" y="14120"/>
                  </a:cubicBezTo>
                  <a:cubicBezTo>
                    <a:pt x="2042" y="12718"/>
                    <a:pt x="1265" y="10814"/>
                    <a:pt x="1265" y="8803"/>
                  </a:cubicBezTo>
                  <a:cubicBezTo>
                    <a:pt x="1265" y="6807"/>
                    <a:pt x="2042" y="4918"/>
                    <a:pt x="3474" y="3501"/>
                  </a:cubicBezTo>
                  <a:cubicBezTo>
                    <a:pt x="4937" y="2023"/>
                    <a:pt x="6857" y="1291"/>
                    <a:pt x="8792" y="1291"/>
                  </a:cubicBezTo>
                  <a:close/>
                  <a:moveTo>
                    <a:pt x="8784" y="0"/>
                  </a:moveTo>
                  <a:cubicBezTo>
                    <a:pt x="6537" y="0"/>
                    <a:pt x="4289" y="857"/>
                    <a:pt x="2575" y="2571"/>
                  </a:cubicBezTo>
                  <a:cubicBezTo>
                    <a:pt x="915" y="4232"/>
                    <a:pt x="1" y="6441"/>
                    <a:pt x="1" y="8788"/>
                  </a:cubicBezTo>
                  <a:cubicBezTo>
                    <a:pt x="1" y="11134"/>
                    <a:pt x="915" y="13343"/>
                    <a:pt x="2575" y="15004"/>
                  </a:cubicBezTo>
                  <a:cubicBezTo>
                    <a:pt x="4236" y="16649"/>
                    <a:pt x="6445" y="17563"/>
                    <a:pt x="8792" y="17563"/>
                  </a:cubicBezTo>
                  <a:cubicBezTo>
                    <a:pt x="11123" y="17563"/>
                    <a:pt x="13332" y="16649"/>
                    <a:pt x="14993" y="15004"/>
                  </a:cubicBezTo>
                  <a:cubicBezTo>
                    <a:pt x="16653" y="13343"/>
                    <a:pt x="17568" y="11134"/>
                    <a:pt x="17568" y="8788"/>
                  </a:cubicBezTo>
                  <a:cubicBezTo>
                    <a:pt x="17568" y="6441"/>
                    <a:pt x="16653" y="4232"/>
                    <a:pt x="14993" y="2571"/>
                  </a:cubicBezTo>
                  <a:cubicBezTo>
                    <a:pt x="13279" y="857"/>
                    <a:pt x="11031" y="0"/>
                    <a:pt x="8784" y="0"/>
                  </a:cubicBez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16"/>
            <p:cNvSpPr/>
            <p:nvPr/>
          </p:nvSpPr>
          <p:spPr>
            <a:xfrm>
              <a:off x="1189450" y="2242350"/>
              <a:ext cx="262850" cy="239700"/>
            </a:xfrm>
            <a:custGeom>
              <a:avLst/>
              <a:gdLst/>
              <a:ahLst/>
              <a:cxnLst/>
              <a:rect l="l" t="t" r="r" b="b"/>
              <a:pathLst>
                <a:path w="10514" h="9588" extrusionOk="0">
                  <a:moveTo>
                    <a:pt x="5257" y="1269"/>
                  </a:moveTo>
                  <a:cubicBezTo>
                    <a:pt x="6171" y="1269"/>
                    <a:pt x="7054" y="1604"/>
                    <a:pt x="7771" y="2290"/>
                  </a:cubicBezTo>
                  <a:cubicBezTo>
                    <a:pt x="9127" y="3692"/>
                    <a:pt x="9127" y="5931"/>
                    <a:pt x="7771" y="7302"/>
                  </a:cubicBezTo>
                  <a:cubicBezTo>
                    <a:pt x="7070" y="7988"/>
                    <a:pt x="6159" y="8331"/>
                    <a:pt x="5253" y="8331"/>
                  </a:cubicBezTo>
                  <a:cubicBezTo>
                    <a:pt x="4346" y="8331"/>
                    <a:pt x="3444" y="7988"/>
                    <a:pt x="2758" y="7302"/>
                  </a:cubicBezTo>
                  <a:cubicBezTo>
                    <a:pt x="1387" y="5916"/>
                    <a:pt x="1387" y="3661"/>
                    <a:pt x="2758" y="2290"/>
                  </a:cubicBezTo>
                  <a:cubicBezTo>
                    <a:pt x="3444" y="1604"/>
                    <a:pt x="4342" y="1269"/>
                    <a:pt x="5257" y="1269"/>
                  </a:cubicBezTo>
                  <a:close/>
                  <a:moveTo>
                    <a:pt x="5255" y="1"/>
                  </a:moveTo>
                  <a:cubicBezTo>
                    <a:pt x="4026" y="1"/>
                    <a:pt x="2796" y="469"/>
                    <a:pt x="1859" y="1406"/>
                  </a:cubicBezTo>
                  <a:cubicBezTo>
                    <a:pt x="0" y="3265"/>
                    <a:pt x="0" y="6312"/>
                    <a:pt x="1859" y="8186"/>
                  </a:cubicBezTo>
                  <a:cubicBezTo>
                    <a:pt x="2788" y="9116"/>
                    <a:pt x="4038" y="9588"/>
                    <a:pt x="5257" y="9588"/>
                  </a:cubicBezTo>
                  <a:cubicBezTo>
                    <a:pt x="6491" y="9588"/>
                    <a:pt x="7710" y="9131"/>
                    <a:pt x="8639" y="8186"/>
                  </a:cubicBezTo>
                  <a:cubicBezTo>
                    <a:pt x="10513" y="6312"/>
                    <a:pt x="10513" y="3265"/>
                    <a:pt x="8639" y="1406"/>
                  </a:cubicBezTo>
                  <a:cubicBezTo>
                    <a:pt x="7710" y="469"/>
                    <a:pt x="6483" y="1"/>
                    <a:pt x="5255" y="1"/>
                  </a:cubicBez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9" name="Google Shape;639;p16"/>
          <p:cNvGrpSpPr/>
          <p:nvPr/>
        </p:nvGrpSpPr>
        <p:grpSpPr>
          <a:xfrm>
            <a:off x="-1262974" y="3161328"/>
            <a:ext cx="4822591" cy="2934500"/>
            <a:chOff x="-1186774" y="3161328"/>
            <a:chExt cx="4822591" cy="2934500"/>
          </a:xfrm>
        </p:grpSpPr>
        <p:pic>
          <p:nvPicPr>
            <p:cNvPr id="640" name="Google Shape;640;p16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 rot="5400000">
              <a:off x="-1534175" y="3508728"/>
              <a:ext cx="2934500" cy="22396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41" name="Google Shape;641;p16"/>
            <p:cNvSpPr/>
            <p:nvPr/>
          </p:nvSpPr>
          <p:spPr>
            <a:xfrm rot="-5400000">
              <a:off x="-184180" y="3596444"/>
              <a:ext cx="503090" cy="2327806"/>
            </a:xfrm>
            <a:custGeom>
              <a:avLst/>
              <a:gdLst/>
              <a:ahLst/>
              <a:cxnLst/>
              <a:rect l="l" t="t" r="r" b="b"/>
              <a:pathLst>
                <a:path w="12266" h="56755" extrusionOk="0">
                  <a:moveTo>
                    <a:pt x="6811" y="1"/>
                  </a:moveTo>
                  <a:lnTo>
                    <a:pt x="2133" y="4663"/>
                  </a:lnTo>
                  <a:lnTo>
                    <a:pt x="2133" y="16836"/>
                  </a:lnTo>
                  <a:lnTo>
                    <a:pt x="2438" y="16836"/>
                  </a:lnTo>
                  <a:lnTo>
                    <a:pt x="2438" y="4800"/>
                  </a:lnTo>
                  <a:lnTo>
                    <a:pt x="6475" y="747"/>
                  </a:lnTo>
                  <a:lnTo>
                    <a:pt x="6475" y="11793"/>
                  </a:lnTo>
                  <a:lnTo>
                    <a:pt x="11534" y="11793"/>
                  </a:lnTo>
                  <a:lnTo>
                    <a:pt x="8197" y="15130"/>
                  </a:lnTo>
                  <a:lnTo>
                    <a:pt x="11640" y="18573"/>
                  </a:lnTo>
                  <a:lnTo>
                    <a:pt x="5668" y="24546"/>
                  </a:lnTo>
                  <a:lnTo>
                    <a:pt x="5668" y="41686"/>
                  </a:lnTo>
                  <a:lnTo>
                    <a:pt x="0" y="47369"/>
                  </a:lnTo>
                  <a:lnTo>
                    <a:pt x="0" y="56754"/>
                  </a:lnTo>
                  <a:lnTo>
                    <a:pt x="305" y="56754"/>
                  </a:lnTo>
                  <a:lnTo>
                    <a:pt x="305" y="47476"/>
                  </a:lnTo>
                  <a:lnTo>
                    <a:pt x="5973" y="41823"/>
                  </a:lnTo>
                  <a:lnTo>
                    <a:pt x="5973" y="24683"/>
                  </a:lnTo>
                  <a:lnTo>
                    <a:pt x="12082" y="18573"/>
                  </a:lnTo>
                  <a:lnTo>
                    <a:pt x="8639" y="15130"/>
                  </a:lnTo>
                  <a:lnTo>
                    <a:pt x="12265" y="11488"/>
                  </a:lnTo>
                  <a:lnTo>
                    <a:pt x="6811" y="11488"/>
                  </a:lnTo>
                  <a:lnTo>
                    <a:pt x="6811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42" name="Google Shape;642;p16"/>
            <p:cNvGrpSpPr/>
            <p:nvPr/>
          </p:nvGrpSpPr>
          <p:grpSpPr>
            <a:xfrm>
              <a:off x="58899" y="4608583"/>
              <a:ext cx="604346" cy="657081"/>
              <a:chOff x="58899" y="4608583"/>
              <a:chExt cx="604346" cy="657081"/>
            </a:xfrm>
          </p:grpSpPr>
          <p:grpSp>
            <p:nvGrpSpPr>
              <p:cNvPr id="643" name="Google Shape;643;p16"/>
              <p:cNvGrpSpPr/>
              <p:nvPr/>
            </p:nvGrpSpPr>
            <p:grpSpPr>
              <a:xfrm rot="10800000">
                <a:off x="58899" y="4608583"/>
                <a:ext cx="328346" cy="328531"/>
                <a:chOff x="3678700" y="407275"/>
                <a:chExt cx="708100" cy="708500"/>
              </a:xfrm>
            </p:grpSpPr>
            <p:sp>
              <p:nvSpPr>
                <p:cNvPr id="644" name="Google Shape;644;p16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5" name="Google Shape;645;p16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5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6" name="Google Shape;646;p16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7" name="Google Shape;647;p16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81" extrusionOk="0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8" name="Google Shape;648;p16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9" name="Google Shape;649;p16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80" h="9981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0" name="Google Shape;650;p16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51" name="Google Shape;651;p16"/>
              <p:cNvGrpSpPr/>
              <p:nvPr/>
            </p:nvGrpSpPr>
            <p:grpSpPr>
              <a:xfrm rot="10800000">
                <a:off x="334899" y="4608583"/>
                <a:ext cx="328346" cy="328531"/>
                <a:chOff x="3678700" y="407275"/>
                <a:chExt cx="708100" cy="708500"/>
              </a:xfrm>
            </p:grpSpPr>
            <p:sp>
              <p:nvSpPr>
                <p:cNvPr id="652" name="Google Shape;652;p16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3" name="Google Shape;653;p16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5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4" name="Google Shape;654;p16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5" name="Google Shape;655;p16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81" extrusionOk="0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6" name="Google Shape;656;p16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7" name="Google Shape;657;p16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80" h="9981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8" name="Google Shape;658;p16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59" name="Google Shape;659;p16"/>
              <p:cNvGrpSpPr/>
              <p:nvPr/>
            </p:nvGrpSpPr>
            <p:grpSpPr>
              <a:xfrm rot="10800000">
                <a:off x="282574" y="4937133"/>
                <a:ext cx="328346" cy="328531"/>
                <a:chOff x="3678700" y="407275"/>
                <a:chExt cx="708100" cy="708500"/>
              </a:xfrm>
            </p:grpSpPr>
            <p:sp>
              <p:nvSpPr>
                <p:cNvPr id="660" name="Google Shape;660;p16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1" name="Google Shape;661;p16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5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2" name="Google Shape;662;p16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3" name="Google Shape;663;p16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81" extrusionOk="0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4" name="Google Shape;664;p16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5" name="Google Shape;665;p16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80" h="9981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6" name="Google Shape;666;p16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667" name="Google Shape;667;p16"/>
            <p:cNvGrpSpPr/>
            <p:nvPr/>
          </p:nvGrpSpPr>
          <p:grpSpPr>
            <a:xfrm>
              <a:off x="-923150" y="4796551"/>
              <a:ext cx="4558967" cy="134100"/>
              <a:chOff x="796100" y="3019701"/>
              <a:chExt cx="4558967" cy="134100"/>
            </a:xfrm>
          </p:grpSpPr>
          <p:sp>
            <p:nvSpPr>
              <p:cNvPr id="668" name="Google Shape;668;p16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669" name="Google Shape;669;p16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670" name="Google Shape;670;p16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CUSTOM_10_1_1_1"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0" name="Google Shape;720;p18"/>
          <p:cNvGrpSpPr/>
          <p:nvPr/>
        </p:nvGrpSpPr>
        <p:grpSpPr>
          <a:xfrm>
            <a:off x="5404975" y="2221118"/>
            <a:ext cx="4263000" cy="3617400"/>
            <a:chOff x="5328775" y="2221118"/>
            <a:chExt cx="4263000" cy="3617400"/>
          </a:xfrm>
        </p:grpSpPr>
        <p:sp>
          <p:nvSpPr>
            <p:cNvPr id="721" name="Google Shape;721;p18"/>
            <p:cNvSpPr/>
            <p:nvPr/>
          </p:nvSpPr>
          <p:spPr>
            <a:xfrm>
              <a:off x="5328775" y="2221118"/>
              <a:ext cx="4263000" cy="36174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9900FF">
                    <a:alpha val="28627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22" name="Google Shape;722;p18"/>
            <p:cNvGrpSpPr/>
            <p:nvPr/>
          </p:nvGrpSpPr>
          <p:grpSpPr>
            <a:xfrm>
              <a:off x="7218100" y="4855088"/>
              <a:ext cx="931125" cy="525763"/>
              <a:chOff x="7218100" y="4855088"/>
              <a:chExt cx="931125" cy="525763"/>
            </a:xfrm>
          </p:grpSpPr>
          <p:grpSp>
            <p:nvGrpSpPr>
              <p:cNvPr id="723" name="Google Shape;723;p18"/>
              <p:cNvGrpSpPr/>
              <p:nvPr/>
            </p:nvGrpSpPr>
            <p:grpSpPr>
              <a:xfrm>
                <a:off x="7710025" y="4941750"/>
                <a:ext cx="439200" cy="439100"/>
                <a:chOff x="1101075" y="2142375"/>
                <a:chExt cx="439200" cy="439100"/>
              </a:xfrm>
            </p:grpSpPr>
            <p:sp>
              <p:nvSpPr>
                <p:cNvPr id="724" name="Google Shape;724;p18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5" name="Google Shape;725;p18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26" name="Google Shape;726;p18"/>
              <p:cNvGrpSpPr/>
              <p:nvPr/>
            </p:nvGrpSpPr>
            <p:grpSpPr>
              <a:xfrm>
                <a:off x="7218100" y="4855088"/>
                <a:ext cx="439200" cy="439100"/>
                <a:chOff x="1101075" y="2142375"/>
                <a:chExt cx="439200" cy="439100"/>
              </a:xfrm>
            </p:grpSpPr>
            <p:sp>
              <p:nvSpPr>
                <p:cNvPr id="727" name="Google Shape;727;p18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78000">
                      <a:schemeClr val="lt1"/>
                    </a:gs>
                    <a:gs pos="100000">
                      <a:schemeClr val="lt1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8" name="Google Shape;728;p18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78000">
                      <a:schemeClr val="lt1"/>
                    </a:gs>
                    <a:gs pos="100000">
                      <a:schemeClr val="lt1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729" name="Google Shape;729;p1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730" name="Google Shape;730;p18"/>
          <p:cNvGrpSpPr/>
          <p:nvPr/>
        </p:nvGrpSpPr>
        <p:grpSpPr>
          <a:xfrm>
            <a:off x="-2175000" y="3012192"/>
            <a:ext cx="3701086" cy="3345172"/>
            <a:chOff x="-1886500" y="2599117"/>
            <a:chExt cx="3701086" cy="3345172"/>
          </a:xfrm>
        </p:grpSpPr>
        <p:pic>
          <p:nvPicPr>
            <p:cNvPr id="731" name="Google Shape;731;p18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 rot="10800000">
              <a:off x="-1886500" y="3119537"/>
              <a:ext cx="3701086" cy="28247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32" name="Google Shape;732;p18"/>
            <p:cNvSpPr/>
            <p:nvPr/>
          </p:nvSpPr>
          <p:spPr>
            <a:xfrm rot="10800000">
              <a:off x="-402274" y="2599117"/>
              <a:ext cx="1201697" cy="2824744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18"/>
            <p:cNvSpPr/>
            <p:nvPr/>
          </p:nvSpPr>
          <p:spPr>
            <a:xfrm rot="10800000">
              <a:off x="-207237" y="2599870"/>
              <a:ext cx="1201697" cy="2824744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34" name="Google Shape;734;p18"/>
            <p:cNvGrpSpPr/>
            <p:nvPr/>
          </p:nvGrpSpPr>
          <p:grpSpPr>
            <a:xfrm rot="10800000">
              <a:off x="-37979" y="5013439"/>
              <a:ext cx="134004" cy="134004"/>
              <a:chOff x="8356813" y="1074288"/>
              <a:chExt cx="351900" cy="351900"/>
            </a:xfrm>
          </p:grpSpPr>
          <p:sp>
            <p:nvSpPr>
              <p:cNvPr id="735" name="Google Shape;735;p18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6" name="Google Shape;736;p18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37" name="Google Shape;737;p18"/>
            <p:cNvGrpSpPr/>
            <p:nvPr/>
          </p:nvGrpSpPr>
          <p:grpSpPr>
            <a:xfrm rot="10800000">
              <a:off x="447446" y="4173589"/>
              <a:ext cx="134004" cy="134004"/>
              <a:chOff x="8356813" y="1074288"/>
              <a:chExt cx="351900" cy="351900"/>
            </a:xfrm>
          </p:grpSpPr>
          <p:sp>
            <p:nvSpPr>
              <p:cNvPr id="738" name="Google Shape;738;p18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" name="Google Shape;739;p18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40" name="Google Shape;740;p18"/>
            <p:cNvGrpSpPr/>
            <p:nvPr/>
          </p:nvGrpSpPr>
          <p:grpSpPr>
            <a:xfrm rot="10800000">
              <a:off x="539621" y="2985514"/>
              <a:ext cx="134004" cy="134004"/>
              <a:chOff x="8356813" y="1074288"/>
              <a:chExt cx="351900" cy="351900"/>
            </a:xfrm>
          </p:grpSpPr>
          <p:sp>
            <p:nvSpPr>
              <p:cNvPr id="741" name="Google Shape;741;p18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" name="Google Shape;742;p18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43" name="Google Shape;743;p18"/>
          <p:cNvGrpSpPr/>
          <p:nvPr/>
        </p:nvGrpSpPr>
        <p:grpSpPr>
          <a:xfrm>
            <a:off x="5928900" y="-249669"/>
            <a:ext cx="5688165" cy="3493826"/>
            <a:chOff x="5852700" y="-249669"/>
            <a:chExt cx="5688165" cy="3493826"/>
          </a:xfrm>
        </p:grpSpPr>
        <p:grpSp>
          <p:nvGrpSpPr>
            <p:cNvPr id="744" name="Google Shape;744;p18"/>
            <p:cNvGrpSpPr/>
            <p:nvPr/>
          </p:nvGrpSpPr>
          <p:grpSpPr>
            <a:xfrm>
              <a:off x="8783705" y="1899359"/>
              <a:ext cx="402160" cy="1344798"/>
              <a:chOff x="8668555" y="1976884"/>
              <a:chExt cx="402160" cy="1344798"/>
            </a:xfrm>
          </p:grpSpPr>
          <p:sp>
            <p:nvSpPr>
              <p:cNvPr id="745" name="Google Shape;745;p18"/>
              <p:cNvSpPr/>
              <p:nvPr/>
            </p:nvSpPr>
            <p:spPr>
              <a:xfrm flipH="1">
                <a:off x="8823846" y="2094964"/>
                <a:ext cx="246869" cy="1226718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6" name="Google Shape;746;p18"/>
              <p:cNvSpPr/>
              <p:nvPr/>
            </p:nvSpPr>
            <p:spPr>
              <a:xfrm flipH="1">
                <a:off x="8668555" y="1976884"/>
                <a:ext cx="246869" cy="1226718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5"/>
                    </a:lnTo>
                    <a:lnTo>
                      <a:pt x="5714" y="305"/>
                    </a:lnTo>
                    <a:lnTo>
                      <a:pt x="5714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40000">
                    <a:srgbClr val="FF9900">
                      <a:alpha val="4078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47" name="Google Shape;747;p18"/>
            <p:cNvGrpSpPr/>
            <p:nvPr/>
          </p:nvGrpSpPr>
          <p:grpSpPr>
            <a:xfrm>
              <a:off x="8598675" y="1421188"/>
              <a:ext cx="904666" cy="726121"/>
              <a:chOff x="7945225" y="4302000"/>
              <a:chExt cx="904666" cy="726121"/>
            </a:xfrm>
          </p:grpSpPr>
          <p:sp>
            <p:nvSpPr>
              <p:cNvPr id="748" name="Google Shape;748;p18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9" name="Google Shape;749;p18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0" name="Google Shape;750;p18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51" name="Google Shape;751;p18"/>
            <p:cNvGrpSpPr/>
            <p:nvPr/>
          </p:nvGrpSpPr>
          <p:grpSpPr>
            <a:xfrm rot="10800000" flipH="1">
              <a:off x="7579756" y="-249669"/>
              <a:ext cx="2601921" cy="2438355"/>
              <a:chOff x="7340128" y="2866613"/>
              <a:chExt cx="2439225" cy="2438355"/>
            </a:xfrm>
          </p:grpSpPr>
          <p:sp>
            <p:nvSpPr>
              <p:cNvPr id="752" name="Google Shape;752;p18"/>
              <p:cNvSpPr/>
              <p:nvPr/>
            </p:nvSpPr>
            <p:spPr>
              <a:xfrm rot="2700000" flipH="1">
                <a:off x="8012290" y="2875755"/>
                <a:ext cx="981794" cy="2307832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3" name="Google Shape;753;p18"/>
              <p:cNvSpPr/>
              <p:nvPr/>
            </p:nvSpPr>
            <p:spPr>
              <a:xfrm rot="2700000" flipH="1">
                <a:off x="8125398" y="2987994"/>
                <a:ext cx="981794" cy="2307832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54" name="Google Shape;754;p18"/>
            <p:cNvSpPr/>
            <p:nvPr/>
          </p:nvSpPr>
          <p:spPr>
            <a:xfrm rot="5400000" flipH="1">
              <a:off x="6551329" y="-896010"/>
              <a:ext cx="577450" cy="1974708"/>
            </a:xfrm>
            <a:custGeom>
              <a:avLst/>
              <a:gdLst/>
              <a:ahLst/>
              <a:cxnLst/>
              <a:rect l="l" t="t" r="r" b="b"/>
              <a:pathLst>
                <a:path w="14079" h="48146" extrusionOk="0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55" name="Google Shape;755;p18"/>
            <p:cNvGrpSpPr/>
            <p:nvPr/>
          </p:nvGrpSpPr>
          <p:grpSpPr>
            <a:xfrm>
              <a:off x="6917731" y="246011"/>
              <a:ext cx="4623133" cy="134070"/>
              <a:chOff x="6917731" y="246011"/>
              <a:chExt cx="4623133" cy="134070"/>
            </a:xfrm>
          </p:grpSpPr>
          <p:sp>
            <p:nvSpPr>
              <p:cNvPr id="756" name="Google Shape;756;p18"/>
              <p:cNvSpPr/>
              <p:nvPr/>
            </p:nvSpPr>
            <p:spPr>
              <a:xfrm flipH="1">
                <a:off x="6917731" y="246011"/>
                <a:ext cx="134070" cy="13407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7" name="Google Shape;757;p18"/>
              <p:cNvSpPr/>
              <p:nvPr/>
            </p:nvSpPr>
            <p:spPr>
              <a:xfrm flipH="1">
                <a:off x="6947845" y="276153"/>
                <a:ext cx="73844" cy="73844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758" name="Google Shape;758;p18"/>
              <p:cNvCxnSpPr/>
              <p:nvPr/>
            </p:nvCxnSpPr>
            <p:spPr>
              <a:xfrm rot="10800000">
                <a:off x="7013865" y="313050"/>
                <a:ext cx="4527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681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7" r:id="rId4"/>
    <p:sldLayoutId id="2147483658" r:id="rId5"/>
    <p:sldLayoutId id="2147483659" r:id="rId6"/>
    <p:sldLayoutId id="2147483660" r:id="rId7"/>
    <p:sldLayoutId id="2147483662" r:id="rId8"/>
    <p:sldLayoutId id="2147483664" r:id="rId9"/>
    <p:sldLayoutId id="2147483665" r:id="rId10"/>
    <p:sldLayoutId id="2147483676" r:id="rId11"/>
    <p:sldLayoutId id="2147483677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jpe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jpeg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1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png"/><Relationship Id="rId4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hyperlink" Target="https://habr.com/ru/companies/skillfactory/articles/835020/" TargetMode="External"/><Relationship Id="rId13" Type="http://schemas.openxmlformats.org/officeDocument/2006/relationships/hyperlink" Target="https://bigenc.ru/c/roc-krivaia-8c39b7" TargetMode="External"/><Relationship Id="rId3" Type="http://schemas.openxmlformats.org/officeDocument/2006/relationships/image" Target="../media/image1.png"/><Relationship Id="rId7" Type="http://schemas.openxmlformats.org/officeDocument/2006/relationships/hyperlink" Target="https://www.iapb.org/" TargetMode="External"/><Relationship Id="rId12" Type="http://schemas.openxmlformats.org/officeDocument/2006/relationships/hyperlink" Target="https://pytorch.org/vision/main/transforms.html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pytorch.org/tutorials/beginner/basics/" TargetMode="External"/><Relationship Id="rId11" Type="http://schemas.openxmlformats.org/officeDocument/2006/relationships/hyperlink" Target="https://habr.com/ru/companies/wunderfund/articles/330814/" TargetMode="External"/><Relationship Id="rId5" Type="http://schemas.openxmlformats.org/officeDocument/2006/relationships/hyperlink" Target="https://www.kaggle.com/datasets/jananowakova/retinal-image-dataset-of-infants-and-rop/data" TargetMode="External"/><Relationship Id="rId10" Type="http://schemas.openxmlformats.org/officeDocument/2006/relationships/hyperlink" Target="https://habr.com/ru/articles/813221/" TargetMode="External"/><Relationship Id="rId4" Type="http://schemas.openxmlformats.org/officeDocument/2006/relationships/image" Target="../media/image2.png"/><Relationship Id="rId9" Type="http://schemas.openxmlformats.org/officeDocument/2006/relationships/hyperlink" Target="https://arxiv.org/abs/1512.03385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0" name="Google Shape;1430;p35"/>
          <p:cNvSpPr txBox="1">
            <a:spLocks noGrp="1"/>
          </p:cNvSpPr>
          <p:nvPr>
            <p:ph type="subTitle" idx="1"/>
          </p:nvPr>
        </p:nvSpPr>
        <p:spPr>
          <a:xfrm>
            <a:off x="797584" y="4106031"/>
            <a:ext cx="6440124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Матвеев С. Д</a:t>
            </a:r>
          </a:p>
          <a:p>
            <a:r>
              <a:rPr lang="ru-RU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СУНЦ НГУ, Новосибирск</a:t>
            </a:r>
          </a:p>
        </p:txBody>
      </p:sp>
      <p:sp>
        <p:nvSpPr>
          <p:cNvPr id="1431" name="Google Shape;1431;p35"/>
          <p:cNvSpPr txBox="1">
            <a:spLocks noGrp="1"/>
          </p:cNvSpPr>
          <p:nvPr>
            <p:ph type="ctrTitle"/>
          </p:nvPr>
        </p:nvSpPr>
        <p:spPr>
          <a:xfrm>
            <a:off x="1059549" y="1368503"/>
            <a:ext cx="6974700" cy="232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ctr"/>
            <a:r>
              <a:rPr lang="ru-RU" sz="3000" b="1" dirty="0">
                <a:solidFill>
                  <a:schemeClr val="bg2"/>
                </a:solidFill>
                <a:effectLst/>
                <a:latin typeface=""/>
              </a:rPr>
              <a:t>Создание и обучение нейросети для бинарной классификации ретинопатии у</a:t>
            </a:r>
            <a:br>
              <a:rPr lang="ru-RU" sz="3000" dirty="0">
                <a:solidFill>
                  <a:schemeClr val="bg2"/>
                </a:solidFill>
                <a:effectLst/>
                <a:latin typeface=""/>
              </a:rPr>
            </a:br>
            <a:r>
              <a:rPr lang="ru-RU" sz="3000" b="1" dirty="0">
                <a:solidFill>
                  <a:schemeClr val="bg2"/>
                </a:solidFill>
                <a:effectLst/>
                <a:latin typeface=""/>
              </a:rPr>
              <a:t>недоношенных детей по изображениям глазного дна</a:t>
            </a:r>
            <a:endParaRPr lang="ru-RU" sz="3000" dirty="0">
              <a:solidFill>
                <a:schemeClr val="bg2"/>
              </a:solidFill>
              <a:effectLst/>
              <a:latin typeface=""/>
            </a:endParaRPr>
          </a:p>
        </p:txBody>
      </p:sp>
      <p:grpSp>
        <p:nvGrpSpPr>
          <p:cNvPr id="1432" name="Google Shape;1432;p35"/>
          <p:cNvGrpSpPr/>
          <p:nvPr/>
        </p:nvGrpSpPr>
        <p:grpSpPr>
          <a:xfrm>
            <a:off x="1113957" y="3743946"/>
            <a:ext cx="3936683" cy="134070"/>
            <a:chOff x="1096850" y="3242811"/>
            <a:chExt cx="3936683" cy="134070"/>
          </a:xfrm>
        </p:grpSpPr>
        <p:cxnSp>
          <p:nvCxnSpPr>
            <p:cNvPr id="1433" name="Google Shape;1433;p35"/>
            <p:cNvCxnSpPr/>
            <p:nvPr/>
          </p:nvCxnSpPr>
          <p:spPr>
            <a:xfrm>
              <a:off x="1096850" y="3309850"/>
              <a:ext cx="38406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34" name="Google Shape;1434;p35"/>
            <p:cNvGrpSpPr/>
            <p:nvPr/>
          </p:nvGrpSpPr>
          <p:grpSpPr>
            <a:xfrm>
              <a:off x="4899464" y="3242811"/>
              <a:ext cx="134070" cy="134070"/>
              <a:chOff x="8382514" y="1084976"/>
              <a:chExt cx="265800" cy="265800"/>
            </a:xfrm>
          </p:grpSpPr>
          <p:sp>
            <p:nvSpPr>
              <p:cNvPr id="1435" name="Google Shape;1435;p35"/>
              <p:cNvSpPr/>
              <p:nvPr/>
            </p:nvSpPr>
            <p:spPr>
              <a:xfrm>
                <a:off x="8442213" y="1144734"/>
                <a:ext cx="146400" cy="1464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6" name="Google Shape;1436;p35"/>
              <p:cNvSpPr/>
              <p:nvPr/>
            </p:nvSpPr>
            <p:spPr>
              <a:xfrm>
                <a:off x="8382514" y="1084976"/>
                <a:ext cx="265800" cy="2658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437" name="Google Shape;1437;p35"/>
          <p:cNvGrpSpPr/>
          <p:nvPr/>
        </p:nvGrpSpPr>
        <p:grpSpPr>
          <a:xfrm>
            <a:off x="8017432" y="-313900"/>
            <a:ext cx="134070" cy="1891362"/>
            <a:chOff x="8017432" y="-313900"/>
            <a:chExt cx="134070" cy="1891362"/>
          </a:xfrm>
        </p:grpSpPr>
        <p:sp>
          <p:nvSpPr>
            <p:cNvPr id="1438" name="Google Shape;1438;p35"/>
            <p:cNvSpPr/>
            <p:nvPr/>
          </p:nvSpPr>
          <p:spPr>
            <a:xfrm rot="5400000">
              <a:off x="8017432" y="1443393"/>
              <a:ext cx="134070" cy="13407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439" name="Google Shape;1439;p35"/>
            <p:cNvCxnSpPr/>
            <p:nvPr/>
          </p:nvCxnSpPr>
          <p:spPr>
            <a:xfrm>
              <a:off x="8084450" y="-313900"/>
              <a:ext cx="0" cy="1795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440" name="Google Shape;1440;p35"/>
            <p:cNvSpPr/>
            <p:nvPr/>
          </p:nvSpPr>
          <p:spPr>
            <a:xfrm rot="5400000">
              <a:off x="8047515" y="1473505"/>
              <a:ext cx="73844" cy="73844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41" name="Google Shape;1441;p35"/>
          <p:cNvGrpSpPr/>
          <p:nvPr/>
        </p:nvGrpSpPr>
        <p:grpSpPr>
          <a:xfrm>
            <a:off x="6309526" y="957475"/>
            <a:ext cx="3504715" cy="5119205"/>
            <a:chOff x="6309526" y="836950"/>
            <a:chExt cx="3504715" cy="5119205"/>
          </a:xfrm>
        </p:grpSpPr>
        <p:sp>
          <p:nvSpPr>
            <p:cNvPr id="1442" name="Google Shape;1442;p35"/>
            <p:cNvSpPr/>
            <p:nvPr/>
          </p:nvSpPr>
          <p:spPr>
            <a:xfrm>
              <a:off x="6309526" y="836950"/>
              <a:ext cx="3153315" cy="5119205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43" name="Google Shape;1443;p35"/>
            <p:cNvGrpSpPr/>
            <p:nvPr/>
          </p:nvGrpSpPr>
          <p:grpSpPr>
            <a:xfrm>
              <a:off x="7728436" y="3524084"/>
              <a:ext cx="134004" cy="134004"/>
              <a:chOff x="8356813" y="1074288"/>
              <a:chExt cx="351900" cy="351900"/>
            </a:xfrm>
          </p:grpSpPr>
          <p:sp>
            <p:nvSpPr>
              <p:cNvPr id="1444" name="Google Shape;1444;p35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5" name="Google Shape;1445;p35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46" name="Google Shape;1446;p35"/>
            <p:cNvGrpSpPr/>
            <p:nvPr/>
          </p:nvGrpSpPr>
          <p:grpSpPr>
            <a:xfrm>
              <a:off x="7344361" y="3150259"/>
              <a:ext cx="134004" cy="134004"/>
              <a:chOff x="8356813" y="1074288"/>
              <a:chExt cx="351900" cy="351900"/>
            </a:xfrm>
          </p:grpSpPr>
          <p:sp>
            <p:nvSpPr>
              <p:cNvPr id="1447" name="Google Shape;1447;p35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8" name="Google Shape;1448;p35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49" name="Google Shape;1449;p35"/>
            <p:cNvGrpSpPr/>
            <p:nvPr/>
          </p:nvGrpSpPr>
          <p:grpSpPr>
            <a:xfrm>
              <a:off x="8337811" y="2464059"/>
              <a:ext cx="134004" cy="134004"/>
              <a:chOff x="8356813" y="1074288"/>
              <a:chExt cx="351900" cy="351900"/>
            </a:xfrm>
          </p:grpSpPr>
          <p:sp>
            <p:nvSpPr>
              <p:cNvPr id="1450" name="Google Shape;1450;p35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1" name="Google Shape;1451;p35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52" name="Google Shape;1452;p35"/>
            <p:cNvSpPr/>
            <p:nvPr/>
          </p:nvSpPr>
          <p:spPr>
            <a:xfrm rot="5400000">
              <a:off x="7687039" y="1023058"/>
              <a:ext cx="1421047" cy="283335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6B8AA2C-B510-DD99-7CD5-4B538CACCF2A}"/>
              </a:ext>
            </a:extLst>
          </p:cNvPr>
          <p:cNvSpPr txBox="1"/>
          <p:nvPr/>
        </p:nvSpPr>
        <p:spPr>
          <a:xfrm>
            <a:off x="4403247" y="4142816"/>
            <a:ext cx="678438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Научный руководитель - Дементьева Яна Юрьевна</a:t>
            </a:r>
            <a:endParaRPr lang="ru-RU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5" name="Google Shape;1545;p40"/>
          <p:cNvGrpSpPr/>
          <p:nvPr/>
        </p:nvGrpSpPr>
        <p:grpSpPr>
          <a:xfrm>
            <a:off x="-2765817" y="-2958610"/>
            <a:ext cx="8164418" cy="6343459"/>
            <a:chOff x="-2613417" y="-2806210"/>
            <a:chExt cx="8164418" cy="6343459"/>
          </a:xfrm>
        </p:grpSpPr>
        <p:grpSp>
          <p:nvGrpSpPr>
            <p:cNvPr id="1546" name="Google Shape;1546;p40"/>
            <p:cNvGrpSpPr/>
            <p:nvPr/>
          </p:nvGrpSpPr>
          <p:grpSpPr>
            <a:xfrm>
              <a:off x="-2613417" y="-2806210"/>
              <a:ext cx="8164418" cy="6343459"/>
              <a:chOff x="-2613417" y="-2806210"/>
              <a:chExt cx="8164418" cy="6343459"/>
            </a:xfrm>
          </p:grpSpPr>
          <p:grpSp>
            <p:nvGrpSpPr>
              <p:cNvPr id="1547" name="Google Shape;1547;p40"/>
              <p:cNvGrpSpPr/>
              <p:nvPr/>
            </p:nvGrpSpPr>
            <p:grpSpPr>
              <a:xfrm>
                <a:off x="-191059" y="95963"/>
                <a:ext cx="1538562" cy="971589"/>
                <a:chOff x="-191059" y="95963"/>
                <a:chExt cx="1538562" cy="971589"/>
              </a:xfrm>
            </p:grpSpPr>
            <p:grpSp>
              <p:nvGrpSpPr>
                <p:cNvPr id="1548" name="Google Shape;1548;p40"/>
                <p:cNvGrpSpPr/>
                <p:nvPr/>
              </p:nvGrpSpPr>
              <p:grpSpPr>
                <a:xfrm>
                  <a:off x="-191059" y="201619"/>
                  <a:ext cx="904284" cy="865933"/>
                  <a:chOff x="2038491" y="-937756"/>
                  <a:chExt cx="904284" cy="865933"/>
                </a:xfrm>
              </p:grpSpPr>
              <p:grpSp>
                <p:nvGrpSpPr>
                  <p:cNvPr id="1549" name="Google Shape;1549;p40"/>
                  <p:cNvGrpSpPr/>
                  <p:nvPr/>
                </p:nvGrpSpPr>
                <p:grpSpPr>
                  <a:xfrm>
                    <a:off x="2096570" y="-863491"/>
                    <a:ext cx="717621" cy="717392"/>
                    <a:chOff x="1483457" y="3953671"/>
                    <a:chExt cx="717621" cy="717392"/>
                  </a:xfrm>
                </p:grpSpPr>
                <p:sp>
                  <p:nvSpPr>
                    <p:cNvPr id="1550" name="Google Shape;1550;p40"/>
                    <p:cNvSpPr/>
                    <p:nvPr/>
                  </p:nvSpPr>
                  <p:spPr>
                    <a:xfrm>
                      <a:off x="1483457" y="425726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51" name="Google Shape;1551;p40"/>
                    <p:cNvSpPr/>
                    <p:nvPr/>
                  </p:nvSpPr>
                  <p:spPr>
                    <a:xfrm>
                      <a:off x="1559470" y="418148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52" name="Google Shape;1552;p40"/>
                    <p:cNvSpPr/>
                    <p:nvPr/>
                  </p:nvSpPr>
                  <p:spPr>
                    <a:xfrm>
                      <a:off x="1635483" y="4105239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1" y="381"/>
                          </a:lnTo>
                          <a:lnTo>
                            <a:pt x="26740" y="27120"/>
                          </a:lnTo>
                          <a:lnTo>
                            <a:pt x="27121" y="26755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53" name="Google Shape;1553;p40"/>
                    <p:cNvSpPr/>
                    <p:nvPr/>
                  </p:nvSpPr>
                  <p:spPr>
                    <a:xfrm>
                      <a:off x="1711267" y="402945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55" y="27121"/>
                          </a:lnTo>
                          <a:lnTo>
                            <a:pt x="27120" y="26755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54" name="Google Shape;1554;p40"/>
                    <p:cNvSpPr/>
                    <p:nvPr/>
                  </p:nvSpPr>
                  <p:spPr>
                    <a:xfrm>
                      <a:off x="1787280" y="395367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2" y="1"/>
                          </a:moveTo>
                          <a:lnTo>
                            <a:pt x="1" y="382"/>
                          </a:lnTo>
                          <a:lnTo>
                            <a:pt x="26740" y="27121"/>
                          </a:lnTo>
                          <a:lnTo>
                            <a:pt x="27121" y="26740"/>
                          </a:lnTo>
                          <a:lnTo>
                            <a:pt x="382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sp>
                <p:nvSpPr>
                  <p:cNvPr id="1555" name="Google Shape;1555;p40"/>
                  <p:cNvSpPr/>
                  <p:nvPr/>
                </p:nvSpPr>
                <p:spPr>
                  <a:xfrm>
                    <a:off x="2038491" y="-937756"/>
                    <a:ext cx="904284" cy="8659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902" h="35337" extrusionOk="0">
                        <a:moveTo>
                          <a:pt x="18449" y="1"/>
                        </a:moveTo>
                        <a:cubicBezTo>
                          <a:pt x="16409" y="1"/>
                          <a:pt x="14368" y="778"/>
                          <a:pt x="12814" y="2332"/>
                        </a:cubicBezTo>
                        <a:lnTo>
                          <a:pt x="3108" y="12037"/>
                        </a:lnTo>
                        <a:cubicBezTo>
                          <a:pt x="0" y="15145"/>
                          <a:pt x="0" y="20189"/>
                          <a:pt x="3108" y="23297"/>
                        </a:cubicBezTo>
                        <a:lnTo>
                          <a:pt x="12814" y="33017"/>
                        </a:lnTo>
                        <a:cubicBezTo>
                          <a:pt x="14368" y="34564"/>
                          <a:pt x="16405" y="35337"/>
                          <a:pt x="18443" y="35337"/>
                        </a:cubicBezTo>
                        <a:cubicBezTo>
                          <a:pt x="20481" y="35337"/>
                          <a:pt x="22519" y="34564"/>
                          <a:pt x="24073" y="33017"/>
                        </a:cubicBezTo>
                        <a:lnTo>
                          <a:pt x="33794" y="23297"/>
                        </a:lnTo>
                        <a:cubicBezTo>
                          <a:pt x="36902" y="20189"/>
                          <a:pt x="36902" y="15145"/>
                          <a:pt x="33794" y="12037"/>
                        </a:cubicBezTo>
                        <a:lnTo>
                          <a:pt x="24073" y="2332"/>
                        </a:lnTo>
                        <a:cubicBezTo>
                          <a:pt x="22527" y="778"/>
                          <a:pt x="20489" y="1"/>
                          <a:pt x="18449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8000">
                        <a:schemeClr val="lt1"/>
                      </a:gs>
                      <a:gs pos="56000">
                        <a:srgbClr val="FFFFFF">
                          <a:alpha val="0"/>
                        </a:srgbClr>
                      </a:gs>
                      <a:gs pos="74000">
                        <a:schemeClr val="lt1"/>
                      </a:gs>
                      <a:gs pos="100000">
                        <a:srgbClr val="0C0A9E">
                          <a:alpha val="20000"/>
                        </a:srgb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556" name="Google Shape;1556;p40"/>
                <p:cNvGrpSpPr/>
                <p:nvPr/>
              </p:nvGrpSpPr>
              <p:grpSpPr>
                <a:xfrm>
                  <a:off x="584533" y="95963"/>
                  <a:ext cx="473483" cy="453403"/>
                  <a:chOff x="2038491" y="-937756"/>
                  <a:chExt cx="904284" cy="865933"/>
                </a:xfrm>
              </p:grpSpPr>
              <p:grpSp>
                <p:nvGrpSpPr>
                  <p:cNvPr id="1557" name="Google Shape;1557;p40"/>
                  <p:cNvGrpSpPr/>
                  <p:nvPr/>
                </p:nvGrpSpPr>
                <p:grpSpPr>
                  <a:xfrm>
                    <a:off x="2096570" y="-863491"/>
                    <a:ext cx="717621" cy="717392"/>
                    <a:chOff x="1483457" y="3953671"/>
                    <a:chExt cx="717621" cy="717392"/>
                  </a:xfrm>
                </p:grpSpPr>
                <p:sp>
                  <p:nvSpPr>
                    <p:cNvPr id="1558" name="Google Shape;1558;p40"/>
                    <p:cNvSpPr/>
                    <p:nvPr/>
                  </p:nvSpPr>
                  <p:spPr>
                    <a:xfrm>
                      <a:off x="1483457" y="425726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59" name="Google Shape;1559;p40"/>
                    <p:cNvSpPr/>
                    <p:nvPr/>
                  </p:nvSpPr>
                  <p:spPr>
                    <a:xfrm>
                      <a:off x="1559470" y="418148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60" name="Google Shape;1560;p40"/>
                    <p:cNvSpPr/>
                    <p:nvPr/>
                  </p:nvSpPr>
                  <p:spPr>
                    <a:xfrm>
                      <a:off x="1635483" y="4105239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1" y="381"/>
                          </a:lnTo>
                          <a:lnTo>
                            <a:pt x="26740" y="27120"/>
                          </a:lnTo>
                          <a:lnTo>
                            <a:pt x="27121" y="26755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61" name="Google Shape;1561;p40"/>
                    <p:cNvSpPr/>
                    <p:nvPr/>
                  </p:nvSpPr>
                  <p:spPr>
                    <a:xfrm>
                      <a:off x="1711267" y="402945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55" y="27121"/>
                          </a:lnTo>
                          <a:lnTo>
                            <a:pt x="27120" y="26755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62" name="Google Shape;1562;p40"/>
                    <p:cNvSpPr/>
                    <p:nvPr/>
                  </p:nvSpPr>
                  <p:spPr>
                    <a:xfrm>
                      <a:off x="1787280" y="395367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2" y="1"/>
                          </a:moveTo>
                          <a:lnTo>
                            <a:pt x="1" y="382"/>
                          </a:lnTo>
                          <a:lnTo>
                            <a:pt x="26740" y="27121"/>
                          </a:lnTo>
                          <a:lnTo>
                            <a:pt x="27121" y="26740"/>
                          </a:lnTo>
                          <a:lnTo>
                            <a:pt x="382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sp>
                <p:nvSpPr>
                  <p:cNvPr id="1563" name="Google Shape;1563;p40"/>
                  <p:cNvSpPr/>
                  <p:nvPr/>
                </p:nvSpPr>
                <p:spPr>
                  <a:xfrm>
                    <a:off x="2038491" y="-937756"/>
                    <a:ext cx="904284" cy="8659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902" h="35337" extrusionOk="0">
                        <a:moveTo>
                          <a:pt x="18449" y="1"/>
                        </a:moveTo>
                        <a:cubicBezTo>
                          <a:pt x="16409" y="1"/>
                          <a:pt x="14368" y="778"/>
                          <a:pt x="12814" y="2332"/>
                        </a:cubicBezTo>
                        <a:lnTo>
                          <a:pt x="3108" y="12037"/>
                        </a:lnTo>
                        <a:cubicBezTo>
                          <a:pt x="0" y="15145"/>
                          <a:pt x="0" y="20189"/>
                          <a:pt x="3108" y="23297"/>
                        </a:cubicBezTo>
                        <a:lnTo>
                          <a:pt x="12814" y="33017"/>
                        </a:lnTo>
                        <a:cubicBezTo>
                          <a:pt x="14368" y="34564"/>
                          <a:pt x="16405" y="35337"/>
                          <a:pt x="18443" y="35337"/>
                        </a:cubicBezTo>
                        <a:cubicBezTo>
                          <a:pt x="20481" y="35337"/>
                          <a:pt x="22519" y="34564"/>
                          <a:pt x="24073" y="33017"/>
                        </a:cubicBezTo>
                        <a:lnTo>
                          <a:pt x="33794" y="23297"/>
                        </a:lnTo>
                        <a:cubicBezTo>
                          <a:pt x="36902" y="20189"/>
                          <a:pt x="36902" y="15145"/>
                          <a:pt x="33794" y="12037"/>
                        </a:cubicBezTo>
                        <a:lnTo>
                          <a:pt x="24073" y="2332"/>
                        </a:lnTo>
                        <a:cubicBezTo>
                          <a:pt x="22527" y="778"/>
                          <a:pt x="20489" y="1"/>
                          <a:pt x="18449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8000">
                        <a:schemeClr val="lt1"/>
                      </a:gs>
                      <a:gs pos="56000">
                        <a:srgbClr val="FFFFFF">
                          <a:alpha val="0"/>
                        </a:srgbClr>
                      </a:gs>
                      <a:gs pos="74000">
                        <a:schemeClr val="lt1"/>
                      </a:gs>
                      <a:gs pos="100000">
                        <a:srgbClr val="0C0A9E">
                          <a:alpha val="20000"/>
                        </a:srgb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564" name="Google Shape;1564;p40"/>
                <p:cNvGrpSpPr/>
                <p:nvPr/>
              </p:nvGrpSpPr>
              <p:grpSpPr>
                <a:xfrm>
                  <a:off x="530445" y="481913"/>
                  <a:ext cx="473483" cy="453403"/>
                  <a:chOff x="2038491" y="-937756"/>
                  <a:chExt cx="904284" cy="865933"/>
                </a:xfrm>
              </p:grpSpPr>
              <p:grpSp>
                <p:nvGrpSpPr>
                  <p:cNvPr id="1565" name="Google Shape;1565;p40"/>
                  <p:cNvGrpSpPr/>
                  <p:nvPr/>
                </p:nvGrpSpPr>
                <p:grpSpPr>
                  <a:xfrm>
                    <a:off x="2096570" y="-863491"/>
                    <a:ext cx="717621" cy="717392"/>
                    <a:chOff x="1483457" y="3953671"/>
                    <a:chExt cx="717621" cy="717392"/>
                  </a:xfrm>
                </p:grpSpPr>
                <p:sp>
                  <p:nvSpPr>
                    <p:cNvPr id="1566" name="Google Shape;1566;p40"/>
                    <p:cNvSpPr/>
                    <p:nvPr/>
                  </p:nvSpPr>
                  <p:spPr>
                    <a:xfrm>
                      <a:off x="1483457" y="425726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67" name="Google Shape;1567;p40"/>
                    <p:cNvSpPr/>
                    <p:nvPr/>
                  </p:nvSpPr>
                  <p:spPr>
                    <a:xfrm>
                      <a:off x="1559470" y="418148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68" name="Google Shape;1568;p40"/>
                    <p:cNvSpPr/>
                    <p:nvPr/>
                  </p:nvSpPr>
                  <p:spPr>
                    <a:xfrm>
                      <a:off x="1635483" y="4105239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1" y="381"/>
                          </a:lnTo>
                          <a:lnTo>
                            <a:pt x="26740" y="27120"/>
                          </a:lnTo>
                          <a:lnTo>
                            <a:pt x="27121" y="26755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69" name="Google Shape;1569;p40"/>
                    <p:cNvSpPr/>
                    <p:nvPr/>
                  </p:nvSpPr>
                  <p:spPr>
                    <a:xfrm>
                      <a:off x="1711267" y="402945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55" y="27121"/>
                          </a:lnTo>
                          <a:lnTo>
                            <a:pt x="27120" y="26755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70" name="Google Shape;1570;p40"/>
                    <p:cNvSpPr/>
                    <p:nvPr/>
                  </p:nvSpPr>
                  <p:spPr>
                    <a:xfrm>
                      <a:off x="1787280" y="395367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2" y="1"/>
                          </a:moveTo>
                          <a:lnTo>
                            <a:pt x="1" y="382"/>
                          </a:lnTo>
                          <a:lnTo>
                            <a:pt x="26740" y="27121"/>
                          </a:lnTo>
                          <a:lnTo>
                            <a:pt x="27121" y="26740"/>
                          </a:lnTo>
                          <a:lnTo>
                            <a:pt x="382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sp>
                <p:nvSpPr>
                  <p:cNvPr id="1571" name="Google Shape;1571;p40"/>
                  <p:cNvSpPr/>
                  <p:nvPr/>
                </p:nvSpPr>
                <p:spPr>
                  <a:xfrm>
                    <a:off x="2038491" y="-937756"/>
                    <a:ext cx="904284" cy="8659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902" h="35337" extrusionOk="0">
                        <a:moveTo>
                          <a:pt x="18449" y="1"/>
                        </a:moveTo>
                        <a:cubicBezTo>
                          <a:pt x="16409" y="1"/>
                          <a:pt x="14368" y="778"/>
                          <a:pt x="12814" y="2332"/>
                        </a:cubicBezTo>
                        <a:lnTo>
                          <a:pt x="3108" y="12037"/>
                        </a:lnTo>
                        <a:cubicBezTo>
                          <a:pt x="0" y="15145"/>
                          <a:pt x="0" y="20189"/>
                          <a:pt x="3108" y="23297"/>
                        </a:cubicBezTo>
                        <a:lnTo>
                          <a:pt x="12814" y="33017"/>
                        </a:lnTo>
                        <a:cubicBezTo>
                          <a:pt x="14368" y="34564"/>
                          <a:pt x="16405" y="35337"/>
                          <a:pt x="18443" y="35337"/>
                        </a:cubicBezTo>
                        <a:cubicBezTo>
                          <a:pt x="20481" y="35337"/>
                          <a:pt x="22519" y="34564"/>
                          <a:pt x="24073" y="33017"/>
                        </a:cubicBezTo>
                        <a:lnTo>
                          <a:pt x="33794" y="23297"/>
                        </a:lnTo>
                        <a:cubicBezTo>
                          <a:pt x="36902" y="20189"/>
                          <a:pt x="36902" y="15145"/>
                          <a:pt x="33794" y="12037"/>
                        </a:cubicBezTo>
                        <a:lnTo>
                          <a:pt x="24073" y="2332"/>
                        </a:lnTo>
                        <a:cubicBezTo>
                          <a:pt x="22527" y="778"/>
                          <a:pt x="20489" y="1"/>
                          <a:pt x="18449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8000">
                        <a:schemeClr val="lt1"/>
                      </a:gs>
                      <a:gs pos="56000">
                        <a:srgbClr val="FFFFFF">
                          <a:alpha val="0"/>
                        </a:srgbClr>
                      </a:gs>
                      <a:gs pos="74000">
                        <a:schemeClr val="lt1"/>
                      </a:gs>
                      <a:gs pos="100000">
                        <a:srgbClr val="0C0A9E">
                          <a:alpha val="20000"/>
                        </a:srgb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572" name="Google Shape;1572;p40"/>
                <p:cNvGrpSpPr/>
                <p:nvPr/>
              </p:nvGrpSpPr>
              <p:grpSpPr>
                <a:xfrm>
                  <a:off x="874020" y="312788"/>
                  <a:ext cx="473483" cy="453403"/>
                  <a:chOff x="2038491" y="-937756"/>
                  <a:chExt cx="904284" cy="865933"/>
                </a:xfrm>
              </p:grpSpPr>
              <p:grpSp>
                <p:nvGrpSpPr>
                  <p:cNvPr id="1573" name="Google Shape;1573;p40"/>
                  <p:cNvGrpSpPr/>
                  <p:nvPr/>
                </p:nvGrpSpPr>
                <p:grpSpPr>
                  <a:xfrm>
                    <a:off x="2096570" y="-863491"/>
                    <a:ext cx="717621" cy="717392"/>
                    <a:chOff x="1483457" y="3953671"/>
                    <a:chExt cx="717621" cy="717392"/>
                  </a:xfrm>
                </p:grpSpPr>
                <p:sp>
                  <p:nvSpPr>
                    <p:cNvPr id="1574" name="Google Shape;1574;p40"/>
                    <p:cNvSpPr/>
                    <p:nvPr/>
                  </p:nvSpPr>
                  <p:spPr>
                    <a:xfrm>
                      <a:off x="1483457" y="425726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75" name="Google Shape;1575;p40"/>
                    <p:cNvSpPr/>
                    <p:nvPr/>
                  </p:nvSpPr>
                  <p:spPr>
                    <a:xfrm>
                      <a:off x="1559470" y="418148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76" name="Google Shape;1576;p40"/>
                    <p:cNvSpPr/>
                    <p:nvPr/>
                  </p:nvSpPr>
                  <p:spPr>
                    <a:xfrm>
                      <a:off x="1635483" y="4105239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1" y="381"/>
                          </a:lnTo>
                          <a:lnTo>
                            <a:pt x="26740" y="27120"/>
                          </a:lnTo>
                          <a:lnTo>
                            <a:pt x="27121" y="26755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77" name="Google Shape;1577;p40"/>
                    <p:cNvSpPr/>
                    <p:nvPr/>
                  </p:nvSpPr>
                  <p:spPr>
                    <a:xfrm>
                      <a:off x="1711267" y="402945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55" y="27121"/>
                          </a:lnTo>
                          <a:lnTo>
                            <a:pt x="27120" y="26755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78" name="Google Shape;1578;p40"/>
                    <p:cNvSpPr/>
                    <p:nvPr/>
                  </p:nvSpPr>
                  <p:spPr>
                    <a:xfrm>
                      <a:off x="1787280" y="395367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2" y="1"/>
                          </a:moveTo>
                          <a:lnTo>
                            <a:pt x="1" y="382"/>
                          </a:lnTo>
                          <a:lnTo>
                            <a:pt x="26740" y="27121"/>
                          </a:lnTo>
                          <a:lnTo>
                            <a:pt x="27121" y="26740"/>
                          </a:lnTo>
                          <a:lnTo>
                            <a:pt x="382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sp>
                <p:nvSpPr>
                  <p:cNvPr id="1579" name="Google Shape;1579;p40"/>
                  <p:cNvSpPr/>
                  <p:nvPr/>
                </p:nvSpPr>
                <p:spPr>
                  <a:xfrm>
                    <a:off x="2038491" y="-937756"/>
                    <a:ext cx="904284" cy="8659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902" h="35337" extrusionOk="0">
                        <a:moveTo>
                          <a:pt x="18449" y="1"/>
                        </a:moveTo>
                        <a:cubicBezTo>
                          <a:pt x="16409" y="1"/>
                          <a:pt x="14368" y="778"/>
                          <a:pt x="12814" y="2332"/>
                        </a:cubicBezTo>
                        <a:lnTo>
                          <a:pt x="3108" y="12037"/>
                        </a:lnTo>
                        <a:cubicBezTo>
                          <a:pt x="0" y="15145"/>
                          <a:pt x="0" y="20189"/>
                          <a:pt x="3108" y="23297"/>
                        </a:cubicBezTo>
                        <a:lnTo>
                          <a:pt x="12814" y="33017"/>
                        </a:lnTo>
                        <a:cubicBezTo>
                          <a:pt x="14368" y="34564"/>
                          <a:pt x="16405" y="35337"/>
                          <a:pt x="18443" y="35337"/>
                        </a:cubicBezTo>
                        <a:cubicBezTo>
                          <a:pt x="20481" y="35337"/>
                          <a:pt x="22519" y="34564"/>
                          <a:pt x="24073" y="33017"/>
                        </a:cubicBezTo>
                        <a:lnTo>
                          <a:pt x="33794" y="23297"/>
                        </a:lnTo>
                        <a:cubicBezTo>
                          <a:pt x="36902" y="20189"/>
                          <a:pt x="36902" y="15145"/>
                          <a:pt x="33794" y="12037"/>
                        </a:cubicBezTo>
                        <a:lnTo>
                          <a:pt x="24073" y="2332"/>
                        </a:lnTo>
                        <a:cubicBezTo>
                          <a:pt x="22527" y="778"/>
                          <a:pt x="20489" y="1"/>
                          <a:pt x="18449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8000">
                        <a:schemeClr val="lt1"/>
                      </a:gs>
                      <a:gs pos="56000">
                        <a:srgbClr val="FFFFFF">
                          <a:alpha val="0"/>
                        </a:srgbClr>
                      </a:gs>
                      <a:gs pos="74000">
                        <a:schemeClr val="lt1"/>
                      </a:gs>
                      <a:gs pos="100000">
                        <a:srgbClr val="0C0A9E">
                          <a:alpha val="20000"/>
                        </a:srgb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1580" name="Google Shape;1580;p40"/>
              <p:cNvGrpSpPr/>
              <p:nvPr/>
            </p:nvGrpSpPr>
            <p:grpSpPr>
              <a:xfrm rot="-7479050">
                <a:off x="-2051246" y="-1642948"/>
                <a:ext cx="4889863" cy="3931229"/>
                <a:chOff x="7103825" y="-713112"/>
                <a:chExt cx="3785226" cy="3043150"/>
              </a:xfrm>
            </p:grpSpPr>
            <p:sp>
              <p:nvSpPr>
                <p:cNvPr id="1581" name="Google Shape;1581;p40"/>
                <p:cNvSpPr/>
                <p:nvPr/>
              </p:nvSpPr>
              <p:spPr>
                <a:xfrm rot="-3600017">
                  <a:off x="7761095" y="-21"/>
                  <a:ext cx="2152450" cy="18640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285" h="44413" extrusionOk="0">
                      <a:moveTo>
                        <a:pt x="12814" y="0"/>
                      </a:moveTo>
                      <a:lnTo>
                        <a:pt x="0" y="22199"/>
                      </a:lnTo>
                      <a:lnTo>
                        <a:pt x="12814" y="44413"/>
                      </a:lnTo>
                      <a:lnTo>
                        <a:pt x="38471" y="44413"/>
                      </a:lnTo>
                      <a:lnTo>
                        <a:pt x="51285" y="22199"/>
                      </a:lnTo>
                      <a:lnTo>
                        <a:pt x="38471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22000">
                      <a:schemeClr val="lt1"/>
                    </a:gs>
                    <a:gs pos="45000">
                      <a:srgbClr val="FFFFFF">
                        <a:alpha val="0"/>
                      </a:srgbClr>
                    </a:gs>
                    <a:gs pos="100000">
                      <a:srgbClr val="0C0A9E">
                        <a:alpha val="50196"/>
                      </a:srgbClr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pic>
              <p:nvPicPr>
                <p:cNvPr id="1582" name="Google Shape;1582;p40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 t="17657" b="17663"/>
                <a:stretch/>
              </p:blipFill>
              <p:spPr>
                <a:xfrm>
                  <a:off x="7103825" y="-713112"/>
                  <a:ext cx="3785226" cy="28889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1583" name="Google Shape;1583;p40"/>
              <p:cNvGrpSpPr/>
              <p:nvPr/>
            </p:nvGrpSpPr>
            <p:grpSpPr>
              <a:xfrm>
                <a:off x="-640220" y="-2653973"/>
                <a:ext cx="6191222" cy="6191222"/>
                <a:chOff x="-640220" y="-2502423"/>
                <a:chExt cx="6191222" cy="6191222"/>
              </a:xfrm>
            </p:grpSpPr>
            <p:sp>
              <p:nvSpPr>
                <p:cNvPr id="1584" name="Google Shape;1584;p40"/>
                <p:cNvSpPr/>
                <p:nvPr/>
              </p:nvSpPr>
              <p:spPr>
                <a:xfrm rot="-8100000">
                  <a:off x="452224" y="-1781500"/>
                  <a:ext cx="4006334" cy="474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678" h="115794" extrusionOk="0">
                      <a:moveTo>
                        <a:pt x="97449" y="0"/>
                      </a:moveTo>
                      <a:lnTo>
                        <a:pt x="76805" y="20645"/>
                      </a:lnTo>
                      <a:lnTo>
                        <a:pt x="76744" y="20691"/>
                      </a:lnTo>
                      <a:lnTo>
                        <a:pt x="76744" y="35927"/>
                      </a:lnTo>
                      <a:lnTo>
                        <a:pt x="63107" y="49563"/>
                      </a:lnTo>
                      <a:lnTo>
                        <a:pt x="63077" y="49608"/>
                      </a:lnTo>
                      <a:lnTo>
                        <a:pt x="63077" y="56571"/>
                      </a:lnTo>
                      <a:lnTo>
                        <a:pt x="61005" y="58659"/>
                      </a:lnTo>
                      <a:lnTo>
                        <a:pt x="61005" y="62407"/>
                      </a:lnTo>
                      <a:lnTo>
                        <a:pt x="52473" y="70939"/>
                      </a:lnTo>
                      <a:lnTo>
                        <a:pt x="52412" y="70969"/>
                      </a:lnTo>
                      <a:lnTo>
                        <a:pt x="52412" y="78541"/>
                      </a:lnTo>
                      <a:lnTo>
                        <a:pt x="46912" y="84057"/>
                      </a:lnTo>
                      <a:lnTo>
                        <a:pt x="46912" y="89633"/>
                      </a:lnTo>
                      <a:lnTo>
                        <a:pt x="33123" y="103406"/>
                      </a:lnTo>
                      <a:lnTo>
                        <a:pt x="12174" y="103406"/>
                      </a:lnTo>
                      <a:lnTo>
                        <a:pt x="0" y="115565"/>
                      </a:lnTo>
                      <a:lnTo>
                        <a:pt x="229" y="115793"/>
                      </a:lnTo>
                      <a:lnTo>
                        <a:pt x="12280" y="103711"/>
                      </a:lnTo>
                      <a:lnTo>
                        <a:pt x="33245" y="103711"/>
                      </a:lnTo>
                      <a:lnTo>
                        <a:pt x="47155" y="89801"/>
                      </a:lnTo>
                      <a:lnTo>
                        <a:pt x="47216" y="89770"/>
                      </a:lnTo>
                      <a:lnTo>
                        <a:pt x="47216" y="84179"/>
                      </a:lnTo>
                      <a:lnTo>
                        <a:pt x="52732" y="78663"/>
                      </a:lnTo>
                      <a:lnTo>
                        <a:pt x="52732" y="71106"/>
                      </a:lnTo>
                      <a:lnTo>
                        <a:pt x="61264" y="62574"/>
                      </a:lnTo>
                      <a:lnTo>
                        <a:pt x="61310" y="62513"/>
                      </a:lnTo>
                      <a:lnTo>
                        <a:pt x="61310" y="58780"/>
                      </a:lnTo>
                      <a:lnTo>
                        <a:pt x="63382" y="56708"/>
                      </a:lnTo>
                      <a:lnTo>
                        <a:pt x="63382" y="49730"/>
                      </a:lnTo>
                      <a:lnTo>
                        <a:pt x="77018" y="36109"/>
                      </a:lnTo>
                      <a:lnTo>
                        <a:pt x="77048" y="36064"/>
                      </a:lnTo>
                      <a:lnTo>
                        <a:pt x="77048" y="20828"/>
                      </a:lnTo>
                      <a:lnTo>
                        <a:pt x="97678" y="198"/>
                      </a:lnTo>
                      <a:lnTo>
                        <a:pt x="97449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85" name="Google Shape;1585;p40"/>
                <p:cNvSpPr/>
                <p:nvPr/>
              </p:nvSpPr>
              <p:spPr>
                <a:xfrm rot="-8100000">
                  <a:off x="83608" y="-617740"/>
                  <a:ext cx="2925242" cy="30577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320" h="74550" extrusionOk="0">
                      <a:moveTo>
                        <a:pt x="71091" y="0"/>
                      </a:moveTo>
                      <a:lnTo>
                        <a:pt x="59679" y="11397"/>
                      </a:lnTo>
                      <a:lnTo>
                        <a:pt x="54895" y="11397"/>
                      </a:lnTo>
                      <a:lnTo>
                        <a:pt x="41015" y="25307"/>
                      </a:lnTo>
                      <a:lnTo>
                        <a:pt x="40954" y="25337"/>
                      </a:lnTo>
                      <a:lnTo>
                        <a:pt x="40954" y="42325"/>
                      </a:lnTo>
                      <a:lnTo>
                        <a:pt x="31767" y="51528"/>
                      </a:lnTo>
                      <a:lnTo>
                        <a:pt x="31721" y="51574"/>
                      </a:lnTo>
                      <a:lnTo>
                        <a:pt x="31721" y="59237"/>
                      </a:lnTo>
                      <a:lnTo>
                        <a:pt x="22824" y="68135"/>
                      </a:lnTo>
                      <a:lnTo>
                        <a:pt x="6186" y="68135"/>
                      </a:lnTo>
                      <a:lnTo>
                        <a:pt x="0" y="74321"/>
                      </a:lnTo>
                      <a:lnTo>
                        <a:pt x="229" y="74549"/>
                      </a:lnTo>
                      <a:lnTo>
                        <a:pt x="6323" y="68455"/>
                      </a:lnTo>
                      <a:lnTo>
                        <a:pt x="22945" y="68455"/>
                      </a:lnTo>
                      <a:lnTo>
                        <a:pt x="31980" y="59420"/>
                      </a:lnTo>
                      <a:lnTo>
                        <a:pt x="32026" y="59374"/>
                      </a:lnTo>
                      <a:lnTo>
                        <a:pt x="32026" y="51695"/>
                      </a:lnTo>
                      <a:lnTo>
                        <a:pt x="41229" y="42508"/>
                      </a:lnTo>
                      <a:lnTo>
                        <a:pt x="41259" y="42463"/>
                      </a:lnTo>
                      <a:lnTo>
                        <a:pt x="41259" y="25475"/>
                      </a:lnTo>
                      <a:lnTo>
                        <a:pt x="55032" y="11732"/>
                      </a:lnTo>
                      <a:lnTo>
                        <a:pt x="59786" y="11732"/>
                      </a:lnTo>
                      <a:lnTo>
                        <a:pt x="71320" y="213"/>
                      </a:lnTo>
                      <a:lnTo>
                        <a:pt x="71091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586" name="Google Shape;1586;p40"/>
            <p:cNvGrpSpPr/>
            <p:nvPr/>
          </p:nvGrpSpPr>
          <p:grpSpPr>
            <a:xfrm>
              <a:off x="-12" y="-195650"/>
              <a:ext cx="439200" cy="439100"/>
              <a:chOff x="1101075" y="2142375"/>
              <a:chExt cx="439200" cy="439100"/>
            </a:xfrm>
          </p:grpSpPr>
          <p:sp>
            <p:nvSpPr>
              <p:cNvPr id="1587" name="Google Shape;1587;p40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8" name="Google Shape;1588;p40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589" name="Google Shape;1589;p40"/>
          <p:cNvGrpSpPr/>
          <p:nvPr/>
        </p:nvGrpSpPr>
        <p:grpSpPr>
          <a:xfrm>
            <a:off x="4605344" y="2412775"/>
            <a:ext cx="5765856" cy="4103650"/>
            <a:chOff x="4452944" y="2184175"/>
            <a:chExt cx="5765856" cy="4103650"/>
          </a:xfrm>
        </p:grpSpPr>
        <p:pic>
          <p:nvPicPr>
            <p:cNvPr id="1590" name="Google Shape;1590;p40"/>
            <p:cNvPicPr preferRelativeResize="0"/>
            <p:nvPr/>
          </p:nvPicPr>
          <p:blipFill rotWithShape="1">
            <a:blip r:embed="rId4">
              <a:alphaModFix/>
            </a:blip>
            <a:srcRect l="16960" t="24718" r="7121" b="26177"/>
            <a:stretch/>
          </p:blipFill>
          <p:spPr>
            <a:xfrm rot="-5400000" flipH="1">
              <a:off x="6600975" y="2670000"/>
              <a:ext cx="4103650" cy="31320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591" name="Google Shape;1591;p40"/>
            <p:cNvGrpSpPr/>
            <p:nvPr/>
          </p:nvGrpSpPr>
          <p:grpSpPr>
            <a:xfrm rot="-5400000" flipH="1">
              <a:off x="8074852" y="4089881"/>
              <a:ext cx="1478405" cy="1186772"/>
              <a:chOff x="7945225" y="4302000"/>
              <a:chExt cx="904666" cy="726121"/>
            </a:xfrm>
          </p:grpSpPr>
          <p:sp>
            <p:nvSpPr>
              <p:cNvPr id="1592" name="Google Shape;1592;p40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3" name="Google Shape;1593;p40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4" name="Google Shape;1594;p40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95" name="Google Shape;1595;p40"/>
            <p:cNvSpPr/>
            <p:nvPr/>
          </p:nvSpPr>
          <p:spPr>
            <a:xfrm rot="-5400000" flipH="1">
              <a:off x="5435889" y="1481375"/>
              <a:ext cx="3153315" cy="5119205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96" name="Google Shape;1596;p40"/>
            <p:cNvGrpSpPr/>
            <p:nvPr/>
          </p:nvGrpSpPr>
          <p:grpSpPr>
            <a:xfrm rot="-5400000" flipH="1">
              <a:off x="7140078" y="3883230"/>
              <a:ext cx="134004" cy="134004"/>
              <a:chOff x="8356813" y="1074288"/>
              <a:chExt cx="351900" cy="351900"/>
            </a:xfrm>
          </p:grpSpPr>
          <p:sp>
            <p:nvSpPr>
              <p:cNvPr id="1597" name="Google Shape;1597;p40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8" name="Google Shape;1598;p40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99" name="Google Shape;1599;p40"/>
            <p:cNvGrpSpPr/>
            <p:nvPr/>
          </p:nvGrpSpPr>
          <p:grpSpPr>
            <a:xfrm rot="-5400000" flipH="1">
              <a:off x="6766253" y="3499155"/>
              <a:ext cx="134004" cy="134004"/>
              <a:chOff x="8356813" y="1074288"/>
              <a:chExt cx="351900" cy="351900"/>
            </a:xfrm>
          </p:grpSpPr>
          <p:sp>
            <p:nvSpPr>
              <p:cNvPr id="1600" name="Google Shape;1600;p40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1" name="Google Shape;1601;p40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02" name="Google Shape;1602;p40"/>
            <p:cNvSpPr/>
            <p:nvPr/>
          </p:nvSpPr>
          <p:spPr>
            <a:xfrm rot="5400000" flipH="1">
              <a:off x="6561314" y="2368138"/>
              <a:ext cx="1902692" cy="406951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40"/>
            <p:cNvSpPr/>
            <p:nvPr/>
          </p:nvSpPr>
          <p:spPr>
            <a:xfrm rot="5400000" flipH="1">
              <a:off x="6562398" y="2676948"/>
              <a:ext cx="1902692" cy="406951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04" name="Google Shape;1604;p40"/>
            <p:cNvGrpSpPr/>
            <p:nvPr/>
          </p:nvGrpSpPr>
          <p:grpSpPr>
            <a:xfrm rot="-5400000" flipH="1">
              <a:off x="7404606" y="3451356"/>
              <a:ext cx="582050" cy="582425"/>
              <a:chOff x="959750" y="3039275"/>
              <a:chExt cx="582050" cy="582425"/>
            </a:xfrm>
          </p:grpSpPr>
          <p:sp>
            <p:nvSpPr>
              <p:cNvPr id="1605" name="Google Shape;1605;p40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6" name="Google Shape;1606;p40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7" name="Google Shape;1607;p40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8" name="Google Shape;1608;p40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9" name="Google Shape;1609;p40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0" name="Google Shape;1610;p40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1" name="Google Shape;1611;p40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12" name="Google Shape;1612;p40"/>
            <p:cNvGrpSpPr/>
            <p:nvPr/>
          </p:nvGrpSpPr>
          <p:grpSpPr>
            <a:xfrm rot="-5400000" flipH="1">
              <a:off x="7237650" y="4201057"/>
              <a:ext cx="699928" cy="1651024"/>
              <a:chOff x="8337812" y="3492483"/>
              <a:chExt cx="699928" cy="1651024"/>
            </a:xfrm>
          </p:grpSpPr>
          <p:sp>
            <p:nvSpPr>
              <p:cNvPr id="1613" name="Google Shape;1613;p40"/>
              <p:cNvSpPr/>
              <p:nvPr/>
            </p:nvSpPr>
            <p:spPr>
              <a:xfrm>
                <a:off x="8337812" y="3492483"/>
                <a:ext cx="483116" cy="1013645"/>
              </a:xfrm>
              <a:custGeom>
                <a:avLst/>
                <a:gdLst/>
                <a:ahLst/>
                <a:cxnLst/>
                <a:rect l="l" t="t" r="r" b="b"/>
                <a:pathLst>
                  <a:path w="11779" h="24714" extrusionOk="0">
                    <a:moveTo>
                      <a:pt x="6735" y="1"/>
                    </a:moveTo>
                    <a:lnTo>
                      <a:pt x="1" y="6750"/>
                    </a:lnTo>
                    <a:lnTo>
                      <a:pt x="229" y="6964"/>
                    </a:lnTo>
                    <a:lnTo>
                      <a:pt x="6415" y="763"/>
                    </a:lnTo>
                    <a:lnTo>
                      <a:pt x="6415" y="13165"/>
                    </a:lnTo>
                    <a:lnTo>
                      <a:pt x="11458" y="13165"/>
                    </a:lnTo>
                    <a:lnTo>
                      <a:pt x="11458" y="24713"/>
                    </a:lnTo>
                    <a:lnTo>
                      <a:pt x="11778" y="24713"/>
                    </a:lnTo>
                    <a:lnTo>
                      <a:pt x="11778" y="12860"/>
                    </a:lnTo>
                    <a:lnTo>
                      <a:pt x="6735" y="12860"/>
                    </a:lnTo>
                    <a:lnTo>
                      <a:pt x="6735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4" name="Google Shape;1614;p40"/>
              <p:cNvSpPr/>
              <p:nvPr/>
            </p:nvSpPr>
            <p:spPr>
              <a:xfrm>
                <a:off x="8698380" y="3916789"/>
                <a:ext cx="246869" cy="1226718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5" name="Google Shape;1615;p40"/>
              <p:cNvSpPr/>
              <p:nvPr/>
            </p:nvSpPr>
            <p:spPr>
              <a:xfrm>
                <a:off x="8790871" y="3823684"/>
                <a:ext cx="246869" cy="1226718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5"/>
                    </a:lnTo>
                    <a:lnTo>
                      <a:pt x="5714" y="305"/>
                    </a:lnTo>
                    <a:lnTo>
                      <a:pt x="5714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16" name="Google Shape;1616;p40"/>
            <p:cNvSpPr/>
            <p:nvPr/>
          </p:nvSpPr>
          <p:spPr>
            <a:xfrm rot="147769" flipH="1">
              <a:off x="7025973" y="4504982"/>
              <a:ext cx="454547" cy="449759"/>
            </a:xfrm>
            <a:custGeom>
              <a:avLst/>
              <a:gdLst/>
              <a:ahLst/>
              <a:cxnLst/>
              <a:rect l="l" t="t" r="r" b="b"/>
              <a:pathLst>
                <a:path w="36171" h="35790" extrusionOk="0">
                  <a:moveTo>
                    <a:pt x="34030" y="1"/>
                  </a:moveTo>
                  <a:cubicBezTo>
                    <a:pt x="33531" y="1"/>
                    <a:pt x="33032" y="191"/>
                    <a:pt x="32651" y="572"/>
                  </a:cubicBezTo>
                  <a:cubicBezTo>
                    <a:pt x="31890" y="1334"/>
                    <a:pt x="31890" y="2568"/>
                    <a:pt x="32651" y="3330"/>
                  </a:cubicBezTo>
                  <a:cubicBezTo>
                    <a:pt x="33032" y="3711"/>
                    <a:pt x="33531" y="3901"/>
                    <a:pt x="34030" y="3901"/>
                  </a:cubicBezTo>
                  <a:cubicBezTo>
                    <a:pt x="34529" y="3901"/>
                    <a:pt x="35028" y="3711"/>
                    <a:pt x="35409" y="3330"/>
                  </a:cubicBezTo>
                  <a:cubicBezTo>
                    <a:pt x="36171" y="2568"/>
                    <a:pt x="36171" y="1334"/>
                    <a:pt x="35409" y="572"/>
                  </a:cubicBezTo>
                  <a:cubicBezTo>
                    <a:pt x="35028" y="191"/>
                    <a:pt x="34529" y="1"/>
                    <a:pt x="34030" y="1"/>
                  </a:cubicBezTo>
                  <a:close/>
                  <a:moveTo>
                    <a:pt x="27662" y="6385"/>
                  </a:moveTo>
                  <a:cubicBezTo>
                    <a:pt x="27163" y="6385"/>
                    <a:pt x="26664" y="6575"/>
                    <a:pt x="26283" y="6956"/>
                  </a:cubicBezTo>
                  <a:cubicBezTo>
                    <a:pt x="25521" y="7718"/>
                    <a:pt x="25521" y="8952"/>
                    <a:pt x="26283" y="9714"/>
                  </a:cubicBezTo>
                  <a:cubicBezTo>
                    <a:pt x="26664" y="10095"/>
                    <a:pt x="27163" y="10285"/>
                    <a:pt x="27662" y="10285"/>
                  </a:cubicBezTo>
                  <a:cubicBezTo>
                    <a:pt x="28161" y="10285"/>
                    <a:pt x="28660" y="10095"/>
                    <a:pt x="29040" y="9714"/>
                  </a:cubicBezTo>
                  <a:cubicBezTo>
                    <a:pt x="29802" y="8952"/>
                    <a:pt x="29802" y="7718"/>
                    <a:pt x="29040" y="6956"/>
                  </a:cubicBezTo>
                  <a:cubicBezTo>
                    <a:pt x="28660" y="6575"/>
                    <a:pt x="28161" y="6385"/>
                    <a:pt x="27662" y="6385"/>
                  </a:cubicBezTo>
                  <a:close/>
                  <a:moveTo>
                    <a:pt x="21285" y="12753"/>
                  </a:moveTo>
                  <a:cubicBezTo>
                    <a:pt x="20783" y="12753"/>
                    <a:pt x="20280" y="12944"/>
                    <a:pt x="19899" y="13325"/>
                  </a:cubicBezTo>
                  <a:cubicBezTo>
                    <a:pt x="19137" y="14086"/>
                    <a:pt x="19137" y="15336"/>
                    <a:pt x="19899" y="16097"/>
                  </a:cubicBezTo>
                  <a:cubicBezTo>
                    <a:pt x="20280" y="16478"/>
                    <a:pt x="20783" y="16669"/>
                    <a:pt x="21285" y="16669"/>
                  </a:cubicBezTo>
                  <a:cubicBezTo>
                    <a:pt x="21788" y="16669"/>
                    <a:pt x="22291" y="16478"/>
                    <a:pt x="22672" y="16097"/>
                  </a:cubicBezTo>
                  <a:cubicBezTo>
                    <a:pt x="23434" y="15336"/>
                    <a:pt x="23434" y="14086"/>
                    <a:pt x="22672" y="13325"/>
                  </a:cubicBezTo>
                  <a:cubicBezTo>
                    <a:pt x="22291" y="12944"/>
                    <a:pt x="21788" y="12753"/>
                    <a:pt x="21285" y="12753"/>
                  </a:cubicBezTo>
                  <a:close/>
                  <a:moveTo>
                    <a:pt x="14917" y="19128"/>
                  </a:moveTo>
                  <a:cubicBezTo>
                    <a:pt x="14415" y="19128"/>
                    <a:pt x="13913" y="19318"/>
                    <a:pt x="13530" y="19693"/>
                  </a:cubicBezTo>
                  <a:cubicBezTo>
                    <a:pt x="12768" y="20455"/>
                    <a:pt x="12768" y="21689"/>
                    <a:pt x="13530" y="22451"/>
                  </a:cubicBezTo>
                  <a:cubicBezTo>
                    <a:pt x="13911" y="22832"/>
                    <a:pt x="14410" y="23022"/>
                    <a:pt x="14909" y="23022"/>
                  </a:cubicBezTo>
                  <a:cubicBezTo>
                    <a:pt x="15408" y="23022"/>
                    <a:pt x="15907" y="22832"/>
                    <a:pt x="16288" y="22451"/>
                  </a:cubicBezTo>
                  <a:cubicBezTo>
                    <a:pt x="17050" y="21689"/>
                    <a:pt x="17050" y="20455"/>
                    <a:pt x="16288" y="19693"/>
                  </a:cubicBezTo>
                  <a:cubicBezTo>
                    <a:pt x="15909" y="19314"/>
                    <a:pt x="15413" y="19128"/>
                    <a:pt x="14917" y="19128"/>
                  </a:cubicBezTo>
                  <a:close/>
                  <a:moveTo>
                    <a:pt x="8525" y="25506"/>
                  </a:moveTo>
                  <a:cubicBezTo>
                    <a:pt x="8026" y="25506"/>
                    <a:pt x="7527" y="25696"/>
                    <a:pt x="7146" y="26077"/>
                  </a:cubicBezTo>
                  <a:cubicBezTo>
                    <a:pt x="6385" y="26839"/>
                    <a:pt x="6385" y="28073"/>
                    <a:pt x="7146" y="28835"/>
                  </a:cubicBezTo>
                  <a:cubicBezTo>
                    <a:pt x="7527" y="29216"/>
                    <a:pt x="8026" y="29406"/>
                    <a:pt x="8525" y="29406"/>
                  </a:cubicBezTo>
                  <a:cubicBezTo>
                    <a:pt x="9024" y="29406"/>
                    <a:pt x="9523" y="29216"/>
                    <a:pt x="9904" y="28835"/>
                  </a:cubicBezTo>
                  <a:cubicBezTo>
                    <a:pt x="10666" y="28073"/>
                    <a:pt x="10666" y="26839"/>
                    <a:pt x="9904" y="26077"/>
                  </a:cubicBezTo>
                  <a:cubicBezTo>
                    <a:pt x="9523" y="25696"/>
                    <a:pt x="9024" y="25506"/>
                    <a:pt x="8525" y="25506"/>
                  </a:cubicBezTo>
                  <a:close/>
                  <a:moveTo>
                    <a:pt x="2141" y="31874"/>
                  </a:moveTo>
                  <a:cubicBezTo>
                    <a:pt x="1642" y="31874"/>
                    <a:pt x="1143" y="32065"/>
                    <a:pt x="763" y="32446"/>
                  </a:cubicBezTo>
                  <a:cubicBezTo>
                    <a:pt x="1" y="33207"/>
                    <a:pt x="1" y="34457"/>
                    <a:pt x="763" y="35219"/>
                  </a:cubicBezTo>
                  <a:cubicBezTo>
                    <a:pt x="1143" y="35599"/>
                    <a:pt x="1642" y="35790"/>
                    <a:pt x="2141" y="35790"/>
                  </a:cubicBezTo>
                  <a:cubicBezTo>
                    <a:pt x="2640" y="35790"/>
                    <a:pt x="3139" y="35599"/>
                    <a:pt x="3520" y="35219"/>
                  </a:cubicBezTo>
                  <a:cubicBezTo>
                    <a:pt x="4282" y="34457"/>
                    <a:pt x="4282" y="33207"/>
                    <a:pt x="3520" y="32446"/>
                  </a:cubicBezTo>
                  <a:cubicBezTo>
                    <a:pt x="3139" y="32065"/>
                    <a:pt x="2640" y="31874"/>
                    <a:pt x="2141" y="31874"/>
                  </a:cubicBezTo>
                  <a:close/>
                </a:path>
              </a:pathLst>
            </a:custGeom>
            <a:gradFill>
              <a:gsLst>
                <a:gs pos="0">
                  <a:schemeClr val="lt2">
                    <a:alpha val="46820"/>
                  </a:schemeClr>
                </a:gs>
                <a:gs pos="78000">
                  <a:schemeClr val="lt1">
                    <a:alpha val="46820"/>
                  </a:schemeClr>
                </a:gs>
                <a:gs pos="100000">
                  <a:schemeClr val="lt1">
                    <a:alpha val="4682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40"/>
            <p:cNvSpPr/>
            <p:nvPr/>
          </p:nvSpPr>
          <p:spPr>
            <a:xfrm rot="147769" flipH="1">
              <a:off x="6785273" y="4569932"/>
              <a:ext cx="454547" cy="449759"/>
            </a:xfrm>
            <a:custGeom>
              <a:avLst/>
              <a:gdLst/>
              <a:ahLst/>
              <a:cxnLst/>
              <a:rect l="l" t="t" r="r" b="b"/>
              <a:pathLst>
                <a:path w="36171" h="35790" extrusionOk="0">
                  <a:moveTo>
                    <a:pt x="34030" y="1"/>
                  </a:moveTo>
                  <a:cubicBezTo>
                    <a:pt x="33531" y="1"/>
                    <a:pt x="33032" y="191"/>
                    <a:pt x="32651" y="572"/>
                  </a:cubicBezTo>
                  <a:cubicBezTo>
                    <a:pt x="31890" y="1334"/>
                    <a:pt x="31890" y="2568"/>
                    <a:pt x="32651" y="3330"/>
                  </a:cubicBezTo>
                  <a:cubicBezTo>
                    <a:pt x="33032" y="3711"/>
                    <a:pt x="33531" y="3901"/>
                    <a:pt x="34030" y="3901"/>
                  </a:cubicBezTo>
                  <a:cubicBezTo>
                    <a:pt x="34529" y="3901"/>
                    <a:pt x="35028" y="3711"/>
                    <a:pt x="35409" y="3330"/>
                  </a:cubicBezTo>
                  <a:cubicBezTo>
                    <a:pt x="36171" y="2568"/>
                    <a:pt x="36171" y="1334"/>
                    <a:pt x="35409" y="572"/>
                  </a:cubicBezTo>
                  <a:cubicBezTo>
                    <a:pt x="35028" y="191"/>
                    <a:pt x="34529" y="1"/>
                    <a:pt x="34030" y="1"/>
                  </a:cubicBezTo>
                  <a:close/>
                  <a:moveTo>
                    <a:pt x="27662" y="6385"/>
                  </a:moveTo>
                  <a:cubicBezTo>
                    <a:pt x="27163" y="6385"/>
                    <a:pt x="26664" y="6575"/>
                    <a:pt x="26283" y="6956"/>
                  </a:cubicBezTo>
                  <a:cubicBezTo>
                    <a:pt x="25521" y="7718"/>
                    <a:pt x="25521" y="8952"/>
                    <a:pt x="26283" y="9714"/>
                  </a:cubicBezTo>
                  <a:cubicBezTo>
                    <a:pt x="26664" y="10095"/>
                    <a:pt x="27163" y="10285"/>
                    <a:pt x="27662" y="10285"/>
                  </a:cubicBezTo>
                  <a:cubicBezTo>
                    <a:pt x="28161" y="10285"/>
                    <a:pt x="28660" y="10095"/>
                    <a:pt x="29040" y="9714"/>
                  </a:cubicBezTo>
                  <a:cubicBezTo>
                    <a:pt x="29802" y="8952"/>
                    <a:pt x="29802" y="7718"/>
                    <a:pt x="29040" y="6956"/>
                  </a:cubicBezTo>
                  <a:cubicBezTo>
                    <a:pt x="28660" y="6575"/>
                    <a:pt x="28161" y="6385"/>
                    <a:pt x="27662" y="6385"/>
                  </a:cubicBezTo>
                  <a:close/>
                  <a:moveTo>
                    <a:pt x="21285" y="12753"/>
                  </a:moveTo>
                  <a:cubicBezTo>
                    <a:pt x="20783" y="12753"/>
                    <a:pt x="20280" y="12944"/>
                    <a:pt x="19899" y="13325"/>
                  </a:cubicBezTo>
                  <a:cubicBezTo>
                    <a:pt x="19137" y="14086"/>
                    <a:pt x="19137" y="15336"/>
                    <a:pt x="19899" y="16097"/>
                  </a:cubicBezTo>
                  <a:cubicBezTo>
                    <a:pt x="20280" y="16478"/>
                    <a:pt x="20783" y="16669"/>
                    <a:pt x="21285" y="16669"/>
                  </a:cubicBezTo>
                  <a:cubicBezTo>
                    <a:pt x="21788" y="16669"/>
                    <a:pt x="22291" y="16478"/>
                    <a:pt x="22672" y="16097"/>
                  </a:cubicBezTo>
                  <a:cubicBezTo>
                    <a:pt x="23434" y="15336"/>
                    <a:pt x="23434" y="14086"/>
                    <a:pt x="22672" y="13325"/>
                  </a:cubicBezTo>
                  <a:cubicBezTo>
                    <a:pt x="22291" y="12944"/>
                    <a:pt x="21788" y="12753"/>
                    <a:pt x="21285" y="12753"/>
                  </a:cubicBezTo>
                  <a:close/>
                  <a:moveTo>
                    <a:pt x="14917" y="19128"/>
                  </a:moveTo>
                  <a:cubicBezTo>
                    <a:pt x="14415" y="19128"/>
                    <a:pt x="13913" y="19318"/>
                    <a:pt x="13530" y="19693"/>
                  </a:cubicBezTo>
                  <a:cubicBezTo>
                    <a:pt x="12768" y="20455"/>
                    <a:pt x="12768" y="21689"/>
                    <a:pt x="13530" y="22451"/>
                  </a:cubicBezTo>
                  <a:cubicBezTo>
                    <a:pt x="13911" y="22832"/>
                    <a:pt x="14410" y="23022"/>
                    <a:pt x="14909" y="23022"/>
                  </a:cubicBezTo>
                  <a:cubicBezTo>
                    <a:pt x="15408" y="23022"/>
                    <a:pt x="15907" y="22832"/>
                    <a:pt x="16288" y="22451"/>
                  </a:cubicBezTo>
                  <a:cubicBezTo>
                    <a:pt x="17050" y="21689"/>
                    <a:pt x="17050" y="20455"/>
                    <a:pt x="16288" y="19693"/>
                  </a:cubicBezTo>
                  <a:cubicBezTo>
                    <a:pt x="15909" y="19314"/>
                    <a:pt x="15413" y="19128"/>
                    <a:pt x="14917" y="19128"/>
                  </a:cubicBezTo>
                  <a:close/>
                  <a:moveTo>
                    <a:pt x="8525" y="25506"/>
                  </a:moveTo>
                  <a:cubicBezTo>
                    <a:pt x="8026" y="25506"/>
                    <a:pt x="7527" y="25696"/>
                    <a:pt x="7146" y="26077"/>
                  </a:cubicBezTo>
                  <a:cubicBezTo>
                    <a:pt x="6385" y="26839"/>
                    <a:pt x="6385" y="28073"/>
                    <a:pt x="7146" y="28835"/>
                  </a:cubicBezTo>
                  <a:cubicBezTo>
                    <a:pt x="7527" y="29216"/>
                    <a:pt x="8026" y="29406"/>
                    <a:pt x="8525" y="29406"/>
                  </a:cubicBezTo>
                  <a:cubicBezTo>
                    <a:pt x="9024" y="29406"/>
                    <a:pt x="9523" y="29216"/>
                    <a:pt x="9904" y="28835"/>
                  </a:cubicBezTo>
                  <a:cubicBezTo>
                    <a:pt x="10666" y="28073"/>
                    <a:pt x="10666" y="26839"/>
                    <a:pt x="9904" y="26077"/>
                  </a:cubicBezTo>
                  <a:cubicBezTo>
                    <a:pt x="9523" y="25696"/>
                    <a:pt x="9024" y="25506"/>
                    <a:pt x="8525" y="25506"/>
                  </a:cubicBezTo>
                  <a:close/>
                  <a:moveTo>
                    <a:pt x="2141" y="31874"/>
                  </a:moveTo>
                  <a:cubicBezTo>
                    <a:pt x="1642" y="31874"/>
                    <a:pt x="1143" y="32065"/>
                    <a:pt x="763" y="32446"/>
                  </a:cubicBezTo>
                  <a:cubicBezTo>
                    <a:pt x="1" y="33207"/>
                    <a:pt x="1" y="34457"/>
                    <a:pt x="763" y="35219"/>
                  </a:cubicBezTo>
                  <a:cubicBezTo>
                    <a:pt x="1143" y="35599"/>
                    <a:pt x="1642" y="35790"/>
                    <a:pt x="2141" y="35790"/>
                  </a:cubicBezTo>
                  <a:cubicBezTo>
                    <a:pt x="2640" y="35790"/>
                    <a:pt x="3139" y="35599"/>
                    <a:pt x="3520" y="35219"/>
                  </a:cubicBezTo>
                  <a:cubicBezTo>
                    <a:pt x="4282" y="34457"/>
                    <a:pt x="4282" y="33207"/>
                    <a:pt x="3520" y="32446"/>
                  </a:cubicBezTo>
                  <a:cubicBezTo>
                    <a:pt x="3139" y="32065"/>
                    <a:pt x="2640" y="31874"/>
                    <a:pt x="2141" y="31874"/>
                  </a:cubicBezTo>
                  <a:close/>
                </a:path>
              </a:pathLst>
            </a:custGeom>
            <a:gradFill>
              <a:gsLst>
                <a:gs pos="0">
                  <a:schemeClr val="lt2">
                    <a:alpha val="46820"/>
                  </a:schemeClr>
                </a:gs>
                <a:gs pos="78000">
                  <a:schemeClr val="lt1">
                    <a:alpha val="46820"/>
                  </a:schemeClr>
                </a:gs>
                <a:gs pos="100000">
                  <a:schemeClr val="lt1">
                    <a:alpha val="4682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18" name="Google Shape;1618;p40"/>
            <p:cNvGrpSpPr/>
            <p:nvPr/>
          </p:nvGrpSpPr>
          <p:grpSpPr>
            <a:xfrm rot="-5400000" flipH="1">
              <a:off x="5819578" y="4727817"/>
              <a:ext cx="134004" cy="134004"/>
              <a:chOff x="8356813" y="1074288"/>
              <a:chExt cx="351900" cy="351900"/>
            </a:xfrm>
          </p:grpSpPr>
          <p:sp>
            <p:nvSpPr>
              <p:cNvPr id="1619" name="Google Shape;1619;p40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0" name="Google Shape;1620;p40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621" name="Google Shape;1621;p40"/>
          <p:cNvSpPr txBox="1">
            <a:spLocks noGrp="1"/>
          </p:cNvSpPr>
          <p:nvPr>
            <p:ph type="title"/>
          </p:nvPr>
        </p:nvSpPr>
        <p:spPr>
          <a:xfrm>
            <a:off x="713225" y="3349250"/>
            <a:ext cx="66912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22" name="Google Shape;1622;p40"/>
          <p:cNvSpPr txBox="1">
            <a:spLocks noGrp="1"/>
          </p:cNvSpPr>
          <p:nvPr>
            <p:ph type="subTitle" idx="1"/>
          </p:nvPr>
        </p:nvSpPr>
        <p:spPr>
          <a:xfrm>
            <a:off x="713225" y="1511313"/>
            <a:ext cx="6691200" cy="147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623" name="Google Shape;1623;p40"/>
          <p:cNvGrpSpPr/>
          <p:nvPr/>
        </p:nvGrpSpPr>
        <p:grpSpPr>
          <a:xfrm rot="-5400000" flipH="1">
            <a:off x="8904403" y="2929792"/>
            <a:ext cx="134004" cy="134004"/>
            <a:chOff x="8356813" y="1074288"/>
            <a:chExt cx="351900" cy="351900"/>
          </a:xfrm>
        </p:grpSpPr>
        <p:sp>
          <p:nvSpPr>
            <p:cNvPr id="1624" name="Google Shape;1624;p40"/>
            <p:cNvSpPr/>
            <p:nvPr/>
          </p:nvSpPr>
          <p:spPr>
            <a:xfrm>
              <a:off x="8356813" y="1074288"/>
              <a:ext cx="351900" cy="3519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40"/>
            <p:cNvSpPr/>
            <p:nvPr/>
          </p:nvSpPr>
          <p:spPr>
            <a:xfrm>
              <a:off x="8406497" y="1123972"/>
              <a:ext cx="252600" cy="252600"/>
            </a:xfrm>
            <a:prstGeom prst="ellipse">
              <a:avLst/>
            </a:pr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26" name="Google Shape;1626;p40"/>
          <p:cNvGrpSpPr/>
          <p:nvPr/>
        </p:nvGrpSpPr>
        <p:grpSpPr>
          <a:xfrm>
            <a:off x="796100" y="3102438"/>
            <a:ext cx="4558967" cy="134100"/>
            <a:chOff x="796100" y="3019701"/>
            <a:chExt cx="4558967" cy="134100"/>
          </a:xfrm>
        </p:grpSpPr>
        <p:sp>
          <p:nvSpPr>
            <p:cNvPr id="1627" name="Google Shape;1627;p40"/>
            <p:cNvSpPr/>
            <p:nvPr/>
          </p:nvSpPr>
          <p:spPr>
            <a:xfrm>
              <a:off x="5220967" y="3019701"/>
              <a:ext cx="134100" cy="1341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628" name="Google Shape;1628;p40"/>
            <p:cNvCxnSpPr/>
            <p:nvPr/>
          </p:nvCxnSpPr>
          <p:spPr>
            <a:xfrm>
              <a:off x="796100" y="3086750"/>
              <a:ext cx="4462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629" name="Google Shape;1629;p40"/>
            <p:cNvSpPr/>
            <p:nvPr/>
          </p:nvSpPr>
          <p:spPr>
            <a:xfrm>
              <a:off x="5251079" y="30498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B44D183-85E6-03AA-9E5D-14715EADD8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8925" y="2771865"/>
            <a:ext cx="6978294" cy="195342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3BD2BE2-147F-A3AE-A765-74B062294E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24360" y="83936"/>
            <a:ext cx="4883506" cy="271596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36759CB-D7B3-D6B7-EB47-2E456787E26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443" y="691085"/>
            <a:ext cx="4249018" cy="200088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0" name="Google Shape;1530;p39"/>
          <p:cNvSpPr txBox="1">
            <a:spLocks noGrp="1"/>
          </p:cNvSpPr>
          <p:nvPr>
            <p:ph type="title"/>
          </p:nvPr>
        </p:nvSpPr>
        <p:spPr>
          <a:xfrm>
            <a:off x="596684" y="408117"/>
            <a:ext cx="8269017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Предобработка данных</a:t>
            </a:r>
            <a:r>
              <a:rPr lang="en-US" dirty="0"/>
              <a:t> Pipeline</a:t>
            </a:r>
            <a:endParaRPr dirty="0"/>
          </a:p>
        </p:txBody>
      </p:sp>
      <p:grpSp>
        <p:nvGrpSpPr>
          <p:cNvPr id="1533" name="Google Shape;1533;p39"/>
          <p:cNvGrpSpPr/>
          <p:nvPr/>
        </p:nvGrpSpPr>
        <p:grpSpPr>
          <a:xfrm>
            <a:off x="-123925" y="4132283"/>
            <a:ext cx="4558967" cy="1141122"/>
            <a:chOff x="-123925" y="4132283"/>
            <a:chExt cx="4558967" cy="1141122"/>
          </a:xfrm>
        </p:grpSpPr>
        <p:grpSp>
          <p:nvGrpSpPr>
            <p:cNvPr id="1534" name="Google Shape;1534;p39"/>
            <p:cNvGrpSpPr/>
            <p:nvPr/>
          </p:nvGrpSpPr>
          <p:grpSpPr>
            <a:xfrm>
              <a:off x="-2" y="4132283"/>
              <a:ext cx="2308406" cy="1141122"/>
              <a:chOff x="-2" y="4132283"/>
              <a:chExt cx="2308406" cy="1141122"/>
            </a:xfrm>
          </p:grpSpPr>
          <p:sp>
            <p:nvSpPr>
              <p:cNvPr id="1535" name="Google Shape;1535;p39"/>
              <p:cNvSpPr/>
              <p:nvPr/>
            </p:nvSpPr>
            <p:spPr>
              <a:xfrm rot="5400000">
                <a:off x="663005" y="3628622"/>
                <a:ext cx="981776" cy="2307791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6" name="Google Shape;1536;p39"/>
              <p:cNvSpPr/>
              <p:nvPr/>
            </p:nvSpPr>
            <p:spPr>
              <a:xfrm rot="5400000">
                <a:off x="663620" y="3469276"/>
                <a:ext cx="981776" cy="2307791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37" name="Google Shape;1537;p39"/>
            <p:cNvGrpSpPr/>
            <p:nvPr/>
          </p:nvGrpSpPr>
          <p:grpSpPr>
            <a:xfrm>
              <a:off x="-123925" y="4386226"/>
              <a:ext cx="4558967" cy="134100"/>
              <a:chOff x="796100" y="3019701"/>
              <a:chExt cx="4558967" cy="134100"/>
            </a:xfrm>
          </p:grpSpPr>
          <p:sp>
            <p:nvSpPr>
              <p:cNvPr id="1538" name="Google Shape;1538;p39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539" name="Google Shape;1539;p39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540" name="Google Shape;1540;p39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1052E9EA-BB71-90F0-D4D5-7426A776306A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720001" y="1047867"/>
            <a:ext cx="7703999" cy="1830600"/>
          </a:xfrm>
        </p:spPr>
        <p:txBody>
          <a:bodyPr/>
          <a:lstStyle/>
          <a:p>
            <a:r>
              <a:rPr lang="ru-RU" b="1" dirty="0">
                <a:solidFill>
                  <a:srgbClr val="202124"/>
                </a:solidFill>
                <a:latin typeface="zeitung"/>
              </a:rPr>
              <a:t> </a:t>
            </a:r>
          </a:p>
          <a:p>
            <a:endParaRPr lang="en" b="1" i="0" dirty="0">
              <a:solidFill>
                <a:srgbClr val="202124"/>
              </a:solidFill>
              <a:effectLst/>
              <a:latin typeface="zeitung"/>
            </a:endParaRPr>
          </a:p>
          <a:p>
            <a:r>
              <a:rPr lang="ru-RU" dirty="0"/>
              <a:t> </a:t>
            </a:r>
            <a:endParaRPr lang="en-US" dirty="0"/>
          </a:p>
        </p:txBody>
      </p:sp>
      <p:sp>
        <p:nvSpPr>
          <p:cNvPr id="6" name="Подзаголовок 5">
            <a:extLst>
              <a:ext uri="{FF2B5EF4-FFF2-40B4-BE49-F238E27FC236}">
                <a16:creationId xmlns:a16="http://schemas.microsoft.com/office/drawing/2014/main" id="{EACEB66F-C6B5-F549-6427-95DF35A0E7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01000" y="1801747"/>
            <a:ext cx="3543000" cy="1830600"/>
          </a:xfrm>
        </p:spPr>
        <p:txBody>
          <a:bodyPr/>
          <a:lstStyle/>
          <a:p>
            <a:pPr algn="r"/>
            <a:r>
              <a:rPr lang="en-US" dirty="0" err="1">
                <a:latin typeface=""/>
              </a:rPr>
              <a:t>Б</a:t>
            </a:r>
            <a:r>
              <a:rPr lang="ru-RU" dirty="0" err="1">
                <a:latin typeface=""/>
              </a:rPr>
              <a:t>ыла</a:t>
            </a:r>
            <a:r>
              <a:rPr lang="ru-RU" dirty="0">
                <a:latin typeface=""/>
              </a:rPr>
              <a:t> проведена аугментация данных для тренировочного, вариационного и тестового наборов данных для </a:t>
            </a:r>
            <a:r>
              <a:rPr lang="ru-RU" dirty="0" err="1">
                <a:latin typeface=""/>
              </a:rPr>
              <a:t>исскуственного</a:t>
            </a:r>
            <a:r>
              <a:rPr lang="ru-RU" dirty="0">
                <a:latin typeface=""/>
              </a:rPr>
              <a:t> увеличения </a:t>
            </a:r>
            <a:r>
              <a:rPr lang="ru-RU" dirty="0" err="1">
                <a:latin typeface=""/>
              </a:rPr>
              <a:t>датасета</a:t>
            </a:r>
            <a:r>
              <a:rPr lang="ru-RU" dirty="0">
                <a:latin typeface=""/>
              </a:rPr>
              <a:t> и  имитации реальных условий съемки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FDEE680-D040-A3EA-C0BE-C253A2F847D0}"/>
              </a:ext>
            </a:extLst>
          </p:cNvPr>
          <p:cNvSpPr txBox="1"/>
          <p:nvPr/>
        </p:nvSpPr>
        <p:spPr>
          <a:xfrm>
            <a:off x="5780868" y="1232115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8836D64-19E9-0919-7664-C2AE1B09FF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611" y="1724140"/>
            <a:ext cx="5695649" cy="316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8923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5" name="Google Shape;1545;p40"/>
          <p:cNvGrpSpPr/>
          <p:nvPr/>
        </p:nvGrpSpPr>
        <p:grpSpPr>
          <a:xfrm>
            <a:off x="-2765817" y="-2958610"/>
            <a:ext cx="8164418" cy="6343459"/>
            <a:chOff x="-2613417" y="-2806210"/>
            <a:chExt cx="8164418" cy="6343459"/>
          </a:xfrm>
        </p:grpSpPr>
        <p:grpSp>
          <p:nvGrpSpPr>
            <p:cNvPr id="1546" name="Google Shape;1546;p40"/>
            <p:cNvGrpSpPr/>
            <p:nvPr/>
          </p:nvGrpSpPr>
          <p:grpSpPr>
            <a:xfrm>
              <a:off x="-2613417" y="-2806210"/>
              <a:ext cx="8164418" cy="6343459"/>
              <a:chOff x="-2613417" y="-2806210"/>
              <a:chExt cx="8164418" cy="6343459"/>
            </a:xfrm>
          </p:grpSpPr>
          <p:grpSp>
            <p:nvGrpSpPr>
              <p:cNvPr id="1547" name="Google Shape;1547;p40"/>
              <p:cNvGrpSpPr/>
              <p:nvPr/>
            </p:nvGrpSpPr>
            <p:grpSpPr>
              <a:xfrm>
                <a:off x="-191059" y="95963"/>
                <a:ext cx="1538562" cy="971589"/>
                <a:chOff x="-191059" y="95963"/>
                <a:chExt cx="1538562" cy="971589"/>
              </a:xfrm>
            </p:grpSpPr>
            <p:grpSp>
              <p:nvGrpSpPr>
                <p:cNvPr id="1548" name="Google Shape;1548;p40"/>
                <p:cNvGrpSpPr/>
                <p:nvPr/>
              </p:nvGrpSpPr>
              <p:grpSpPr>
                <a:xfrm>
                  <a:off x="-191059" y="201619"/>
                  <a:ext cx="904284" cy="865933"/>
                  <a:chOff x="2038491" y="-937756"/>
                  <a:chExt cx="904284" cy="865933"/>
                </a:xfrm>
              </p:grpSpPr>
              <p:grpSp>
                <p:nvGrpSpPr>
                  <p:cNvPr id="1549" name="Google Shape;1549;p40"/>
                  <p:cNvGrpSpPr/>
                  <p:nvPr/>
                </p:nvGrpSpPr>
                <p:grpSpPr>
                  <a:xfrm>
                    <a:off x="2096570" y="-863491"/>
                    <a:ext cx="717621" cy="717392"/>
                    <a:chOff x="1483457" y="3953671"/>
                    <a:chExt cx="717621" cy="717392"/>
                  </a:xfrm>
                </p:grpSpPr>
                <p:sp>
                  <p:nvSpPr>
                    <p:cNvPr id="1550" name="Google Shape;1550;p40"/>
                    <p:cNvSpPr/>
                    <p:nvPr/>
                  </p:nvSpPr>
                  <p:spPr>
                    <a:xfrm>
                      <a:off x="1483457" y="425726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51" name="Google Shape;1551;p40"/>
                    <p:cNvSpPr/>
                    <p:nvPr/>
                  </p:nvSpPr>
                  <p:spPr>
                    <a:xfrm>
                      <a:off x="1559470" y="418148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52" name="Google Shape;1552;p40"/>
                    <p:cNvSpPr/>
                    <p:nvPr/>
                  </p:nvSpPr>
                  <p:spPr>
                    <a:xfrm>
                      <a:off x="1635483" y="4105239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1" y="381"/>
                          </a:lnTo>
                          <a:lnTo>
                            <a:pt x="26740" y="27120"/>
                          </a:lnTo>
                          <a:lnTo>
                            <a:pt x="27121" y="26755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53" name="Google Shape;1553;p40"/>
                    <p:cNvSpPr/>
                    <p:nvPr/>
                  </p:nvSpPr>
                  <p:spPr>
                    <a:xfrm>
                      <a:off x="1711267" y="402945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55" y="27121"/>
                          </a:lnTo>
                          <a:lnTo>
                            <a:pt x="27120" y="26755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54" name="Google Shape;1554;p40"/>
                    <p:cNvSpPr/>
                    <p:nvPr/>
                  </p:nvSpPr>
                  <p:spPr>
                    <a:xfrm>
                      <a:off x="1787280" y="395367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2" y="1"/>
                          </a:moveTo>
                          <a:lnTo>
                            <a:pt x="1" y="382"/>
                          </a:lnTo>
                          <a:lnTo>
                            <a:pt x="26740" y="27121"/>
                          </a:lnTo>
                          <a:lnTo>
                            <a:pt x="27121" y="26740"/>
                          </a:lnTo>
                          <a:lnTo>
                            <a:pt x="382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sp>
                <p:nvSpPr>
                  <p:cNvPr id="1555" name="Google Shape;1555;p40"/>
                  <p:cNvSpPr/>
                  <p:nvPr/>
                </p:nvSpPr>
                <p:spPr>
                  <a:xfrm>
                    <a:off x="2038491" y="-937756"/>
                    <a:ext cx="904284" cy="8659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902" h="35337" extrusionOk="0">
                        <a:moveTo>
                          <a:pt x="18449" y="1"/>
                        </a:moveTo>
                        <a:cubicBezTo>
                          <a:pt x="16409" y="1"/>
                          <a:pt x="14368" y="778"/>
                          <a:pt x="12814" y="2332"/>
                        </a:cubicBezTo>
                        <a:lnTo>
                          <a:pt x="3108" y="12037"/>
                        </a:lnTo>
                        <a:cubicBezTo>
                          <a:pt x="0" y="15145"/>
                          <a:pt x="0" y="20189"/>
                          <a:pt x="3108" y="23297"/>
                        </a:cubicBezTo>
                        <a:lnTo>
                          <a:pt x="12814" y="33017"/>
                        </a:lnTo>
                        <a:cubicBezTo>
                          <a:pt x="14368" y="34564"/>
                          <a:pt x="16405" y="35337"/>
                          <a:pt x="18443" y="35337"/>
                        </a:cubicBezTo>
                        <a:cubicBezTo>
                          <a:pt x="20481" y="35337"/>
                          <a:pt x="22519" y="34564"/>
                          <a:pt x="24073" y="33017"/>
                        </a:cubicBezTo>
                        <a:lnTo>
                          <a:pt x="33794" y="23297"/>
                        </a:lnTo>
                        <a:cubicBezTo>
                          <a:pt x="36902" y="20189"/>
                          <a:pt x="36902" y="15145"/>
                          <a:pt x="33794" y="12037"/>
                        </a:cubicBezTo>
                        <a:lnTo>
                          <a:pt x="24073" y="2332"/>
                        </a:lnTo>
                        <a:cubicBezTo>
                          <a:pt x="22527" y="778"/>
                          <a:pt x="20489" y="1"/>
                          <a:pt x="18449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8000">
                        <a:schemeClr val="lt1"/>
                      </a:gs>
                      <a:gs pos="56000">
                        <a:srgbClr val="FFFFFF">
                          <a:alpha val="0"/>
                        </a:srgbClr>
                      </a:gs>
                      <a:gs pos="74000">
                        <a:schemeClr val="lt1"/>
                      </a:gs>
                      <a:gs pos="100000">
                        <a:srgbClr val="0C0A9E">
                          <a:alpha val="20000"/>
                        </a:srgb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556" name="Google Shape;1556;p40"/>
                <p:cNvGrpSpPr/>
                <p:nvPr/>
              </p:nvGrpSpPr>
              <p:grpSpPr>
                <a:xfrm>
                  <a:off x="584533" y="95963"/>
                  <a:ext cx="473483" cy="453403"/>
                  <a:chOff x="2038491" y="-937756"/>
                  <a:chExt cx="904284" cy="865933"/>
                </a:xfrm>
              </p:grpSpPr>
              <p:grpSp>
                <p:nvGrpSpPr>
                  <p:cNvPr id="1557" name="Google Shape;1557;p40"/>
                  <p:cNvGrpSpPr/>
                  <p:nvPr/>
                </p:nvGrpSpPr>
                <p:grpSpPr>
                  <a:xfrm>
                    <a:off x="2096570" y="-863491"/>
                    <a:ext cx="717621" cy="717392"/>
                    <a:chOff x="1483457" y="3953671"/>
                    <a:chExt cx="717621" cy="717392"/>
                  </a:xfrm>
                </p:grpSpPr>
                <p:sp>
                  <p:nvSpPr>
                    <p:cNvPr id="1558" name="Google Shape;1558;p40"/>
                    <p:cNvSpPr/>
                    <p:nvPr/>
                  </p:nvSpPr>
                  <p:spPr>
                    <a:xfrm>
                      <a:off x="1483457" y="425726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59" name="Google Shape;1559;p40"/>
                    <p:cNvSpPr/>
                    <p:nvPr/>
                  </p:nvSpPr>
                  <p:spPr>
                    <a:xfrm>
                      <a:off x="1559470" y="418148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60" name="Google Shape;1560;p40"/>
                    <p:cNvSpPr/>
                    <p:nvPr/>
                  </p:nvSpPr>
                  <p:spPr>
                    <a:xfrm>
                      <a:off x="1635483" y="4105239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1" y="381"/>
                          </a:lnTo>
                          <a:lnTo>
                            <a:pt x="26740" y="27120"/>
                          </a:lnTo>
                          <a:lnTo>
                            <a:pt x="27121" y="26755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61" name="Google Shape;1561;p40"/>
                    <p:cNvSpPr/>
                    <p:nvPr/>
                  </p:nvSpPr>
                  <p:spPr>
                    <a:xfrm>
                      <a:off x="1711267" y="402945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55" y="27121"/>
                          </a:lnTo>
                          <a:lnTo>
                            <a:pt x="27120" y="26755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62" name="Google Shape;1562;p40"/>
                    <p:cNvSpPr/>
                    <p:nvPr/>
                  </p:nvSpPr>
                  <p:spPr>
                    <a:xfrm>
                      <a:off x="1787280" y="395367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2" y="1"/>
                          </a:moveTo>
                          <a:lnTo>
                            <a:pt x="1" y="382"/>
                          </a:lnTo>
                          <a:lnTo>
                            <a:pt x="26740" y="27121"/>
                          </a:lnTo>
                          <a:lnTo>
                            <a:pt x="27121" y="26740"/>
                          </a:lnTo>
                          <a:lnTo>
                            <a:pt x="382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sp>
                <p:nvSpPr>
                  <p:cNvPr id="1563" name="Google Shape;1563;p40"/>
                  <p:cNvSpPr/>
                  <p:nvPr/>
                </p:nvSpPr>
                <p:spPr>
                  <a:xfrm>
                    <a:off x="2038491" y="-937756"/>
                    <a:ext cx="904284" cy="8659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902" h="35337" extrusionOk="0">
                        <a:moveTo>
                          <a:pt x="18449" y="1"/>
                        </a:moveTo>
                        <a:cubicBezTo>
                          <a:pt x="16409" y="1"/>
                          <a:pt x="14368" y="778"/>
                          <a:pt x="12814" y="2332"/>
                        </a:cubicBezTo>
                        <a:lnTo>
                          <a:pt x="3108" y="12037"/>
                        </a:lnTo>
                        <a:cubicBezTo>
                          <a:pt x="0" y="15145"/>
                          <a:pt x="0" y="20189"/>
                          <a:pt x="3108" y="23297"/>
                        </a:cubicBezTo>
                        <a:lnTo>
                          <a:pt x="12814" y="33017"/>
                        </a:lnTo>
                        <a:cubicBezTo>
                          <a:pt x="14368" y="34564"/>
                          <a:pt x="16405" y="35337"/>
                          <a:pt x="18443" y="35337"/>
                        </a:cubicBezTo>
                        <a:cubicBezTo>
                          <a:pt x="20481" y="35337"/>
                          <a:pt x="22519" y="34564"/>
                          <a:pt x="24073" y="33017"/>
                        </a:cubicBezTo>
                        <a:lnTo>
                          <a:pt x="33794" y="23297"/>
                        </a:lnTo>
                        <a:cubicBezTo>
                          <a:pt x="36902" y="20189"/>
                          <a:pt x="36902" y="15145"/>
                          <a:pt x="33794" y="12037"/>
                        </a:cubicBezTo>
                        <a:lnTo>
                          <a:pt x="24073" y="2332"/>
                        </a:lnTo>
                        <a:cubicBezTo>
                          <a:pt x="22527" y="778"/>
                          <a:pt x="20489" y="1"/>
                          <a:pt x="18449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8000">
                        <a:schemeClr val="lt1"/>
                      </a:gs>
                      <a:gs pos="56000">
                        <a:srgbClr val="FFFFFF">
                          <a:alpha val="0"/>
                        </a:srgbClr>
                      </a:gs>
                      <a:gs pos="74000">
                        <a:schemeClr val="lt1"/>
                      </a:gs>
                      <a:gs pos="100000">
                        <a:srgbClr val="0C0A9E">
                          <a:alpha val="20000"/>
                        </a:srgb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564" name="Google Shape;1564;p40"/>
                <p:cNvGrpSpPr/>
                <p:nvPr/>
              </p:nvGrpSpPr>
              <p:grpSpPr>
                <a:xfrm>
                  <a:off x="530445" y="481913"/>
                  <a:ext cx="473483" cy="453403"/>
                  <a:chOff x="2038491" y="-937756"/>
                  <a:chExt cx="904284" cy="865933"/>
                </a:xfrm>
              </p:grpSpPr>
              <p:grpSp>
                <p:nvGrpSpPr>
                  <p:cNvPr id="1565" name="Google Shape;1565;p40"/>
                  <p:cNvGrpSpPr/>
                  <p:nvPr/>
                </p:nvGrpSpPr>
                <p:grpSpPr>
                  <a:xfrm>
                    <a:off x="2096570" y="-863491"/>
                    <a:ext cx="717621" cy="717392"/>
                    <a:chOff x="1483457" y="3953671"/>
                    <a:chExt cx="717621" cy="717392"/>
                  </a:xfrm>
                </p:grpSpPr>
                <p:sp>
                  <p:nvSpPr>
                    <p:cNvPr id="1566" name="Google Shape;1566;p40"/>
                    <p:cNvSpPr/>
                    <p:nvPr/>
                  </p:nvSpPr>
                  <p:spPr>
                    <a:xfrm>
                      <a:off x="1483457" y="425726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67" name="Google Shape;1567;p40"/>
                    <p:cNvSpPr/>
                    <p:nvPr/>
                  </p:nvSpPr>
                  <p:spPr>
                    <a:xfrm>
                      <a:off x="1559470" y="418148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68" name="Google Shape;1568;p40"/>
                    <p:cNvSpPr/>
                    <p:nvPr/>
                  </p:nvSpPr>
                  <p:spPr>
                    <a:xfrm>
                      <a:off x="1635483" y="4105239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1" y="381"/>
                          </a:lnTo>
                          <a:lnTo>
                            <a:pt x="26740" y="27120"/>
                          </a:lnTo>
                          <a:lnTo>
                            <a:pt x="27121" y="26755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69" name="Google Shape;1569;p40"/>
                    <p:cNvSpPr/>
                    <p:nvPr/>
                  </p:nvSpPr>
                  <p:spPr>
                    <a:xfrm>
                      <a:off x="1711267" y="402945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55" y="27121"/>
                          </a:lnTo>
                          <a:lnTo>
                            <a:pt x="27120" y="26755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70" name="Google Shape;1570;p40"/>
                    <p:cNvSpPr/>
                    <p:nvPr/>
                  </p:nvSpPr>
                  <p:spPr>
                    <a:xfrm>
                      <a:off x="1787280" y="395367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2" y="1"/>
                          </a:moveTo>
                          <a:lnTo>
                            <a:pt x="1" y="382"/>
                          </a:lnTo>
                          <a:lnTo>
                            <a:pt x="26740" y="27121"/>
                          </a:lnTo>
                          <a:lnTo>
                            <a:pt x="27121" y="26740"/>
                          </a:lnTo>
                          <a:lnTo>
                            <a:pt x="382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sp>
                <p:nvSpPr>
                  <p:cNvPr id="1571" name="Google Shape;1571;p40"/>
                  <p:cNvSpPr/>
                  <p:nvPr/>
                </p:nvSpPr>
                <p:spPr>
                  <a:xfrm>
                    <a:off x="2038491" y="-937756"/>
                    <a:ext cx="904284" cy="8659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902" h="35337" extrusionOk="0">
                        <a:moveTo>
                          <a:pt x="18449" y="1"/>
                        </a:moveTo>
                        <a:cubicBezTo>
                          <a:pt x="16409" y="1"/>
                          <a:pt x="14368" y="778"/>
                          <a:pt x="12814" y="2332"/>
                        </a:cubicBezTo>
                        <a:lnTo>
                          <a:pt x="3108" y="12037"/>
                        </a:lnTo>
                        <a:cubicBezTo>
                          <a:pt x="0" y="15145"/>
                          <a:pt x="0" y="20189"/>
                          <a:pt x="3108" y="23297"/>
                        </a:cubicBezTo>
                        <a:lnTo>
                          <a:pt x="12814" y="33017"/>
                        </a:lnTo>
                        <a:cubicBezTo>
                          <a:pt x="14368" y="34564"/>
                          <a:pt x="16405" y="35337"/>
                          <a:pt x="18443" y="35337"/>
                        </a:cubicBezTo>
                        <a:cubicBezTo>
                          <a:pt x="20481" y="35337"/>
                          <a:pt x="22519" y="34564"/>
                          <a:pt x="24073" y="33017"/>
                        </a:cubicBezTo>
                        <a:lnTo>
                          <a:pt x="33794" y="23297"/>
                        </a:lnTo>
                        <a:cubicBezTo>
                          <a:pt x="36902" y="20189"/>
                          <a:pt x="36902" y="15145"/>
                          <a:pt x="33794" y="12037"/>
                        </a:cubicBezTo>
                        <a:lnTo>
                          <a:pt x="24073" y="2332"/>
                        </a:lnTo>
                        <a:cubicBezTo>
                          <a:pt x="22527" y="778"/>
                          <a:pt x="20489" y="1"/>
                          <a:pt x="18449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8000">
                        <a:schemeClr val="lt1"/>
                      </a:gs>
                      <a:gs pos="56000">
                        <a:srgbClr val="FFFFFF">
                          <a:alpha val="0"/>
                        </a:srgbClr>
                      </a:gs>
                      <a:gs pos="74000">
                        <a:schemeClr val="lt1"/>
                      </a:gs>
                      <a:gs pos="100000">
                        <a:srgbClr val="0C0A9E">
                          <a:alpha val="20000"/>
                        </a:srgb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572" name="Google Shape;1572;p40"/>
                <p:cNvGrpSpPr/>
                <p:nvPr/>
              </p:nvGrpSpPr>
              <p:grpSpPr>
                <a:xfrm>
                  <a:off x="874020" y="312788"/>
                  <a:ext cx="473483" cy="453403"/>
                  <a:chOff x="2038491" y="-937756"/>
                  <a:chExt cx="904284" cy="865933"/>
                </a:xfrm>
              </p:grpSpPr>
              <p:grpSp>
                <p:nvGrpSpPr>
                  <p:cNvPr id="1573" name="Google Shape;1573;p40"/>
                  <p:cNvGrpSpPr/>
                  <p:nvPr/>
                </p:nvGrpSpPr>
                <p:grpSpPr>
                  <a:xfrm>
                    <a:off x="2096570" y="-863491"/>
                    <a:ext cx="717621" cy="717392"/>
                    <a:chOff x="1483457" y="3953671"/>
                    <a:chExt cx="717621" cy="717392"/>
                  </a:xfrm>
                </p:grpSpPr>
                <p:sp>
                  <p:nvSpPr>
                    <p:cNvPr id="1574" name="Google Shape;1574;p40"/>
                    <p:cNvSpPr/>
                    <p:nvPr/>
                  </p:nvSpPr>
                  <p:spPr>
                    <a:xfrm>
                      <a:off x="1483457" y="425726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75" name="Google Shape;1575;p40"/>
                    <p:cNvSpPr/>
                    <p:nvPr/>
                  </p:nvSpPr>
                  <p:spPr>
                    <a:xfrm>
                      <a:off x="1559470" y="418148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76" name="Google Shape;1576;p40"/>
                    <p:cNvSpPr/>
                    <p:nvPr/>
                  </p:nvSpPr>
                  <p:spPr>
                    <a:xfrm>
                      <a:off x="1635483" y="4105239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1" y="381"/>
                          </a:lnTo>
                          <a:lnTo>
                            <a:pt x="26740" y="27120"/>
                          </a:lnTo>
                          <a:lnTo>
                            <a:pt x="27121" y="26755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77" name="Google Shape;1577;p40"/>
                    <p:cNvSpPr/>
                    <p:nvPr/>
                  </p:nvSpPr>
                  <p:spPr>
                    <a:xfrm>
                      <a:off x="1711267" y="402945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55" y="27121"/>
                          </a:lnTo>
                          <a:lnTo>
                            <a:pt x="27120" y="26755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78" name="Google Shape;1578;p40"/>
                    <p:cNvSpPr/>
                    <p:nvPr/>
                  </p:nvSpPr>
                  <p:spPr>
                    <a:xfrm>
                      <a:off x="1787280" y="395367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2" y="1"/>
                          </a:moveTo>
                          <a:lnTo>
                            <a:pt x="1" y="382"/>
                          </a:lnTo>
                          <a:lnTo>
                            <a:pt x="26740" y="27121"/>
                          </a:lnTo>
                          <a:lnTo>
                            <a:pt x="27121" y="26740"/>
                          </a:lnTo>
                          <a:lnTo>
                            <a:pt x="382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sp>
                <p:nvSpPr>
                  <p:cNvPr id="1579" name="Google Shape;1579;p40"/>
                  <p:cNvSpPr/>
                  <p:nvPr/>
                </p:nvSpPr>
                <p:spPr>
                  <a:xfrm>
                    <a:off x="2038491" y="-937756"/>
                    <a:ext cx="904284" cy="8659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902" h="35337" extrusionOk="0">
                        <a:moveTo>
                          <a:pt x="18449" y="1"/>
                        </a:moveTo>
                        <a:cubicBezTo>
                          <a:pt x="16409" y="1"/>
                          <a:pt x="14368" y="778"/>
                          <a:pt x="12814" y="2332"/>
                        </a:cubicBezTo>
                        <a:lnTo>
                          <a:pt x="3108" y="12037"/>
                        </a:lnTo>
                        <a:cubicBezTo>
                          <a:pt x="0" y="15145"/>
                          <a:pt x="0" y="20189"/>
                          <a:pt x="3108" y="23297"/>
                        </a:cubicBezTo>
                        <a:lnTo>
                          <a:pt x="12814" y="33017"/>
                        </a:lnTo>
                        <a:cubicBezTo>
                          <a:pt x="14368" y="34564"/>
                          <a:pt x="16405" y="35337"/>
                          <a:pt x="18443" y="35337"/>
                        </a:cubicBezTo>
                        <a:cubicBezTo>
                          <a:pt x="20481" y="35337"/>
                          <a:pt x="22519" y="34564"/>
                          <a:pt x="24073" y="33017"/>
                        </a:cubicBezTo>
                        <a:lnTo>
                          <a:pt x="33794" y="23297"/>
                        </a:lnTo>
                        <a:cubicBezTo>
                          <a:pt x="36902" y="20189"/>
                          <a:pt x="36902" y="15145"/>
                          <a:pt x="33794" y="12037"/>
                        </a:cubicBezTo>
                        <a:lnTo>
                          <a:pt x="24073" y="2332"/>
                        </a:lnTo>
                        <a:cubicBezTo>
                          <a:pt x="22527" y="778"/>
                          <a:pt x="20489" y="1"/>
                          <a:pt x="18449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8000">
                        <a:schemeClr val="lt1"/>
                      </a:gs>
                      <a:gs pos="56000">
                        <a:srgbClr val="FFFFFF">
                          <a:alpha val="0"/>
                        </a:srgbClr>
                      </a:gs>
                      <a:gs pos="74000">
                        <a:schemeClr val="lt1"/>
                      </a:gs>
                      <a:gs pos="100000">
                        <a:srgbClr val="0C0A9E">
                          <a:alpha val="20000"/>
                        </a:srgb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1580" name="Google Shape;1580;p40"/>
              <p:cNvGrpSpPr/>
              <p:nvPr/>
            </p:nvGrpSpPr>
            <p:grpSpPr>
              <a:xfrm rot="-7479050">
                <a:off x="-2051246" y="-1642948"/>
                <a:ext cx="4889863" cy="3931229"/>
                <a:chOff x="7103825" y="-713112"/>
                <a:chExt cx="3785226" cy="3043150"/>
              </a:xfrm>
            </p:grpSpPr>
            <p:sp>
              <p:nvSpPr>
                <p:cNvPr id="1581" name="Google Shape;1581;p40"/>
                <p:cNvSpPr/>
                <p:nvPr/>
              </p:nvSpPr>
              <p:spPr>
                <a:xfrm rot="-3600017">
                  <a:off x="7761095" y="-21"/>
                  <a:ext cx="2152450" cy="18640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285" h="44413" extrusionOk="0">
                      <a:moveTo>
                        <a:pt x="12814" y="0"/>
                      </a:moveTo>
                      <a:lnTo>
                        <a:pt x="0" y="22199"/>
                      </a:lnTo>
                      <a:lnTo>
                        <a:pt x="12814" y="44413"/>
                      </a:lnTo>
                      <a:lnTo>
                        <a:pt x="38471" y="44413"/>
                      </a:lnTo>
                      <a:lnTo>
                        <a:pt x="51285" y="22199"/>
                      </a:lnTo>
                      <a:lnTo>
                        <a:pt x="38471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22000">
                      <a:schemeClr val="lt1"/>
                    </a:gs>
                    <a:gs pos="45000">
                      <a:srgbClr val="FFFFFF">
                        <a:alpha val="0"/>
                      </a:srgbClr>
                    </a:gs>
                    <a:gs pos="100000">
                      <a:srgbClr val="0C0A9E">
                        <a:alpha val="50196"/>
                      </a:srgbClr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pic>
              <p:nvPicPr>
                <p:cNvPr id="1582" name="Google Shape;1582;p40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 t="17657" b="17663"/>
                <a:stretch/>
              </p:blipFill>
              <p:spPr>
                <a:xfrm>
                  <a:off x="7103825" y="-713112"/>
                  <a:ext cx="3785226" cy="28889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1583" name="Google Shape;1583;p40"/>
              <p:cNvGrpSpPr/>
              <p:nvPr/>
            </p:nvGrpSpPr>
            <p:grpSpPr>
              <a:xfrm>
                <a:off x="-640220" y="-2653973"/>
                <a:ext cx="6191222" cy="6191222"/>
                <a:chOff x="-640220" y="-2502423"/>
                <a:chExt cx="6191222" cy="6191222"/>
              </a:xfrm>
            </p:grpSpPr>
            <p:sp>
              <p:nvSpPr>
                <p:cNvPr id="1584" name="Google Shape;1584;p40"/>
                <p:cNvSpPr/>
                <p:nvPr/>
              </p:nvSpPr>
              <p:spPr>
                <a:xfrm rot="-8100000">
                  <a:off x="452224" y="-1781500"/>
                  <a:ext cx="4006334" cy="474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678" h="115794" extrusionOk="0">
                      <a:moveTo>
                        <a:pt x="97449" y="0"/>
                      </a:moveTo>
                      <a:lnTo>
                        <a:pt x="76805" y="20645"/>
                      </a:lnTo>
                      <a:lnTo>
                        <a:pt x="76744" y="20691"/>
                      </a:lnTo>
                      <a:lnTo>
                        <a:pt x="76744" y="35927"/>
                      </a:lnTo>
                      <a:lnTo>
                        <a:pt x="63107" y="49563"/>
                      </a:lnTo>
                      <a:lnTo>
                        <a:pt x="63077" y="49608"/>
                      </a:lnTo>
                      <a:lnTo>
                        <a:pt x="63077" y="56571"/>
                      </a:lnTo>
                      <a:lnTo>
                        <a:pt x="61005" y="58659"/>
                      </a:lnTo>
                      <a:lnTo>
                        <a:pt x="61005" y="62407"/>
                      </a:lnTo>
                      <a:lnTo>
                        <a:pt x="52473" y="70939"/>
                      </a:lnTo>
                      <a:lnTo>
                        <a:pt x="52412" y="70969"/>
                      </a:lnTo>
                      <a:lnTo>
                        <a:pt x="52412" y="78541"/>
                      </a:lnTo>
                      <a:lnTo>
                        <a:pt x="46912" y="84057"/>
                      </a:lnTo>
                      <a:lnTo>
                        <a:pt x="46912" y="89633"/>
                      </a:lnTo>
                      <a:lnTo>
                        <a:pt x="33123" y="103406"/>
                      </a:lnTo>
                      <a:lnTo>
                        <a:pt x="12174" y="103406"/>
                      </a:lnTo>
                      <a:lnTo>
                        <a:pt x="0" y="115565"/>
                      </a:lnTo>
                      <a:lnTo>
                        <a:pt x="229" y="115793"/>
                      </a:lnTo>
                      <a:lnTo>
                        <a:pt x="12280" y="103711"/>
                      </a:lnTo>
                      <a:lnTo>
                        <a:pt x="33245" y="103711"/>
                      </a:lnTo>
                      <a:lnTo>
                        <a:pt x="47155" y="89801"/>
                      </a:lnTo>
                      <a:lnTo>
                        <a:pt x="47216" y="89770"/>
                      </a:lnTo>
                      <a:lnTo>
                        <a:pt x="47216" y="84179"/>
                      </a:lnTo>
                      <a:lnTo>
                        <a:pt x="52732" y="78663"/>
                      </a:lnTo>
                      <a:lnTo>
                        <a:pt x="52732" y="71106"/>
                      </a:lnTo>
                      <a:lnTo>
                        <a:pt x="61264" y="62574"/>
                      </a:lnTo>
                      <a:lnTo>
                        <a:pt x="61310" y="62513"/>
                      </a:lnTo>
                      <a:lnTo>
                        <a:pt x="61310" y="58780"/>
                      </a:lnTo>
                      <a:lnTo>
                        <a:pt x="63382" y="56708"/>
                      </a:lnTo>
                      <a:lnTo>
                        <a:pt x="63382" y="49730"/>
                      </a:lnTo>
                      <a:lnTo>
                        <a:pt x="77018" y="36109"/>
                      </a:lnTo>
                      <a:lnTo>
                        <a:pt x="77048" y="36064"/>
                      </a:lnTo>
                      <a:lnTo>
                        <a:pt x="77048" y="20828"/>
                      </a:lnTo>
                      <a:lnTo>
                        <a:pt x="97678" y="198"/>
                      </a:lnTo>
                      <a:lnTo>
                        <a:pt x="97449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85" name="Google Shape;1585;p40"/>
                <p:cNvSpPr/>
                <p:nvPr/>
              </p:nvSpPr>
              <p:spPr>
                <a:xfrm rot="-8100000">
                  <a:off x="83608" y="-617740"/>
                  <a:ext cx="2925242" cy="30577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320" h="74550" extrusionOk="0">
                      <a:moveTo>
                        <a:pt x="71091" y="0"/>
                      </a:moveTo>
                      <a:lnTo>
                        <a:pt x="59679" y="11397"/>
                      </a:lnTo>
                      <a:lnTo>
                        <a:pt x="54895" y="11397"/>
                      </a:lnTo>
                      <a:lnTo>
                        <a:pt x="41015" y="25307"/>
                      </a:lnTo>
                      <a:lnTo>
                        <a:pt x="40954" y="25337"/>
                      </a:lnTo>
                      <a:lnTo>
                        <a:pt x="40954" y="42325"/>
                      </a:lnTo>
                      <a:lnTo>
                        <a:pt x="31767" y="51528"/>
                      </a:lnTo>
                      <a:lnTo>
                        <a:pt x="31721" y="51574"/>
                      </a:lnTo>
                      <a:lnTo>
                        <a:pt x="31721" y="59237"/>
                      </a:lnTo>
                      <a:lnTo>
                        <a:pt x="22824" y="68135"/>
                      </a:lnTo>
                      <a:lnTo>
                        <a:pt x="6186" y="68135"/>
                      </a:lnTo>
                      <a:lnTo>
                        <a:pt x="0" y="74321"/>
                      </a:lnTo>
                      <a:lnTo>
                        <a:pt x="229" y="74549"/>
                      </a:lnTo>
                      <a:lnTo>
                        <a:pt x="6323" y="68455"/>
                      </a:lnTo>
                      <a:lnTo>
                        <a:pt x="22945" y="68455"/>
                      </a:lnTo>
                      <a:lnTo>
                        <a:pt x="31980" y="59420"/>
                      </a:lnTo>
                      <a:lnTo>
                        <a:pt x="32026" y="59374"/>
                      </a:lnTo>
                      <a:lnTo>
                        <a:pt x="32026" y="51695"/>
                      </a:lnTo>
                      <a:lnTo>
                        <a:pt x="41229" y="42508"/>
                      </a:lnTo>
                      <a:lnTo>
                        <a:pt x="41259" y="42463"/>
                      </a:lnTo>
                      <a:lnTo>
                        <a:pt x="41259" y="25475"/>
                      </a:lnTo>
                      <a:lnTo>
                        <a:pt x="55032" y="11732"/>
                      </a:lnTo>
                      <a:lnTo>
                        <a:pt x="59786" y="11732"/>
                      </a:lnTo>
                      <a:lnTo>
                        <a:pt x="71320" y="213"/>
                      </a:lnTo>
                      <a:lnTo>
                        <a:pt x="71091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586" name="Google Shape;1586;p40"/>
            <p:cNvGrpSpPr/>
            <p:nvPr/>
          </p:nvGrpSpPr>
          <p:grpSpPr>
            <a:xfrm>
              <a:off x="-12" y="-195650"/>
              <a:ext cx="439200" cy="439100"/>
              <a:chOff x="1101075" y="2142375"/>
              <a:chExt cx="439200" cy="439100"/>
            </a:xfrm>
          </p:grpSpPr>
          <p:sp>
            <p:nvSpPr>
              <p:cNvPr id="1587" name="Google Shape;1587;p40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8" name="Google Shape;1588;p40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589" name="Google Shape;1589;p40"/>
          <p:cNvGrpSpPr/>
          <p:nvPr/>
        </p:nvGrpSpPr>
        <p:grpSpPr>
          <a:xfrm>
            <a:off x="4605344" y="2412775"/>
            <a:ext cx="5765856" cy="4103650"/>
            <a:chOff x="4452944" y="2184175"/>
            <a:chExt cx="5765856" cy="4103650"/>
          </a:xfrm>
        </p:grpSpPr>
        <p:pic>
          <p:nvPicPr>
            <p:cNvPr id="1590" name="Google Shape;1590;p40"/>
            <p:cNvPicPr preferRelativeResize="0"/>
            <p:nvPr/>
          </p:nvPicPr>
          <p:blipFill rotWithShape="1">
            <a:blip r:embed="rId4">
              <a:alphaModFix/>
            </a:blip>
            <a:srcRect l="16960" t="24718" r="7121" b="26177"/>
            <a:stretch/>
          </p:blipFill>
          <p:spPr>
            <a:xfrm rot="-5400000" flipH="1">
              <a:off x="6600975" y="2670000"/>
              <a:ext cx="4103650" cy="31320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591" name="Google Shape;1591;p40"/>
            <p:cNvGrpSpPr/>
            <p:nvPr/>
          </p:nvGrpSpPr>
          <p:grpSpPr>
            <a:xfrm rot="-5400000" flipH="1">
              <a:off x="8074852" y="4089881"/>
              <a:ext cx="1478405" cy="1186772"/>
              <a:chOff x="7945225" y="4302000"/>
              <a:chExt cx="904666" cy="726121"/>
            </a:xfrm>
          </p:grpSpPr>
          <p:sp>
            <p:nvSpPr>
              <p:cNvPr id="1592" name="Google Shape;1592;p40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3" name="Google Shape;1593;p40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4" name="Google Shape;1594;p40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95" name="Google Shape;1595;p40"/>
            <p:cNvSpPr/>
            <p:nvPr/>
          </p:nvSpPr>
          <p:spPr>
            <a:xfrm rot="-5400000" flipH="1">
              <a:off x="5435889" y="1481375"/>
              <a:ext cx="3153315" cy="5119205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96" name="Google Shape;1596;p40"/>
            <p:cNvGrpSpPr/>
            <p:nvPr/>
          </p:nvGrpSpPr>
          <p:grpSpPr>
            <a:xfrm rot="-5400000" flipH="1">
              <a:off x="7140078" y="3883230"/>
              <a:ext cx="134004" cy="134004"/>
              <a:chOff x="8356813" y="1074288"/>
              <a:chExt cx="351900" cy="351900"/>
            </a:xfrm>
          </p:grpSpPr>
          <p:sp>
            <p:nvSpPr>
              <p:cNvPr id="1597" name="Google Shape;1597;p40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8" name="Google Shape;1598;p40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99" name="Google Shape;1599;p40"/>
            <p:cNvGrpSpPr/>
            <p:nvPr/>
          </p:nvGrpSpPr>
          <p:grpSpPr>
            <a:xfrm rot="-5400000" flipH="1">
              <a:off x="6766253" y="3499155"/>
              <a:ext cx="134004" cy="134004"/>
              <a:chOff x="8356813" y="1074288"/>
              <a:chExt cx="351900" cy="351900"/>
            </a:xfrm>
          </p:grpSpPr>
          <p:sp>
            <p:nvSpPr>
              <p:cNvPr id="1600" name="Google Shape;1600;p40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1" name="Google Shape;1601;p40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02" name="Google Shape;1602;p40"/>
            <p:cNvSpPr/>
            <p:nvPr/>
          </p:nvSpPr>
          <p:spPr>
            <a:xfrm rot="5400000" flipH="1">
              <a:off x="6561314" y="2368138"/>
              <a:ext cx="1902692" cy="406951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40"/>
            <p:cNvSpPr/>
            <p:nvPr/>
          </p:nvSpPr>
          <p:spPr>
            <a:xfrm rot="5400000" flipH="1">
              <a:off x="6562398" y="2676948"/>
              <a:ext cx="1902692" cy="406951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04" name="Google Shape;1604;p40"/>
            <p:cNvGrpSpPr/>
            <p:nvPr/>
          </p:nvGrpSpPr>
          <p:grpSpPr>
            <a:xfrm rot="-5400000" flipH="1">
              <a:off x="7404606" y="3451356"/>
              <a:ext cx="582050" cy="582425"/>
              <a:chOff x="959750" y="3039275"/>
              <a:chExt cx="582050" cy="582425"/>
            </a:xfrm>
          </p:grpSpPr>
          <p:sp>
            <p:nvSpPr>
              <p:cNvPr id="1605" name="Google Shape;1605;p40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6" name="Google Shape;1606;p40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7" name="Google Shape;1607;p40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8" name="Google Shape;1608;p40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9" name="Google Shape;1609;p40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0" name="Google Shape;1610;p40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1" name="Google Shape;1611;p40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12" name="Google Shape;1612;p40"/>
            <p:cNvGrpSpPr/>
            <p:nvPr/>
          </p:nvGrpSpPr>
          <p:grpSpPr>
            <a:xfrm rot="-5400000" flipH="1">
              <a:off x="7237650" y="4201057"/>
              <a:ext cx="699928" cy="1651024"/>
              <a:chOff x="8337812" y="3492483"/>
              <a:chExt cx="699928" cy="1651024"/>
            </a:xfrm>
          </p:grpSpPr>
          <p:sp>
            <p:nvSpPr>
              <p:cNvPr id="1613" name="Google Shape;1613;p40"/>
              <p:cNvSpPr/>
              <p:nvPr/>
            </p:nvSpPr>
            <p:spPr>
              <a:xfrm>
                <a:off x="8337812" y="3492483"/>
                <a:ext cx="483116" cy="1013645"/>
              </a:xfrm>
              <a:custGeom>
                <a:avLst/>
                <a:gdLst/>
                <a:ahLst/>
                <a:cxnLst/>
                <a:rect l="l" t="t" r="r" b="b"/>
                <a:pathLst>
                  <a:path w="11779" h="24714" extrusionOk="0">
                    <a:moveTo>
                      <a:pt x="6735" y="1"/>
                    </a:moveTo>
                    <a:lnTo>
                      <a:pt x="1" y="6750"/>
                    </a:lnTo>
                    <a:lnTo>
                      <a:pt x="229" y="6964"/>
                    </a:lnTo>
                    <a:lnTo>
                      <a:pt x="6415" y="763"/>
                    </a:lnTo>
                    <a:lnTo>
                      <a:pt x="6415" y="13165"/>
                    </a:lnTo>
                    <a:lnTo>
                      <a:pt x="11458" y="13165"/>
                    </a:lnTo>
                    <a:lnTo>
                      <a:pt x="11458" y="24713"/>
                    </a:lnTo>
                    <a:lnTo>
                      <a:pt x="11778" y="24713"/>
                    </a:lnTo>
                    <a:lnTo>
                      <a:pt x="11778" y="12860"/>
                    </a:lnTo>
                    <a:lnTo>
                      <a:pt x="6735" y="12860"/>
                    </a:lnTo>
                    <a:lnTo>
                      <a:pt x="6735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4" name="Google Shape;1614;p40"/>
              <p:cNvSpPr/>
              <p:nvPr/>
            </p:nvSpPr>
            <p:spPr>
              <a:xfrm>
                <a:off x="8698380" y="3916789"/>
                <a:ext cx="246869" cy="1226718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5" name="Google Shape;1615;p40"/>
              <p:cNvSpPr/>
              <p:nvPr/>
            </p:nvSpPr>
            <p:spPr>
              <a:xfrm>
                <a:off x="8790871" y="3823684"/>
                <a:ext cx="246869" cy="1226718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5"/>
                    </a:lnTo>
                    <a:lnTo>
                      <a:pt x="5714" y="305"/>
                    </a:lnTo>
                    <a:lnTo>
                      <a:pt x="5714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16" name="Google Shape;1616;p40"/>
            <p:cNvSpPr/>
            <p:nvPr/>
          </p:nvSpPr>
          <p:spPr>
            <a:xfrm rot="147769" flipH="1">
              <a:off x="7025973" y="4504982"/>
              <a:ext cx="454547" cy="449759"/>
            </a:xfrm>
            <a:custGeom>
              <a:avLst/>
              <a:gdLst/>
              <a:ahLst/>
              <a:cxnLst/>
              <a:rect l="l" t="t" r="r" b="b"/>
              <a:pathLst>
                <a:path w="36171" h="35790" extrusionOk="0">
                  <a:moveTo>
                    <a:pt x="34030" y="1"/>
                  </a:moveTo>
                  <a:cubicBezTo>
                    <a:pt x="33531" y="1"/>
                    <a:pt x="33032" y="191"/>
                    <a:pt x="32651" y="572"/>
                  </a:cubicBezTo>
                  <a:cubicBezTo>
                    <a:pt x="31890" y="1334"/>
                    <a:pt x="31890" y="2568"/>
                    <a:pt x="32651" y="3330"/>
                  </a:cubicBezTo>
                  <a:cubicBezTo>
                    <a:pt x="33032" y="3711"/>
                    <a:pt x="33531" y="3901"/>
                    <a:pt x="34030" y="3901"/>
                  </a:cubicBezTo>
                  <a:cubicBezTo>
                    <a:pt x="34529" y="3901"/>
                    <a:pt x="35028" y="3711"/>
                    <a:pt x="35409" y="3330"/>
                  </a:cubicBezTo>
                  <a:cubicBezTo>
                    <a:pt x="36171" y="2568"/>
                    <a:pt x="36171" y="1334"/>
                    <a:pt x="35409" y="572"/>
                  </a:cubicBezTo>
                  <a:cubicBezTo>
                    <a:pt x="35028" y="191"/>
                    <a:pt x="34529" y="1"/>
                    <a:pt x="34030" y="1"/>
                  </a:cubicBezTo>
                  <a:close/>
                  <a:moveTo>
                    <a:pt x="27662" y="6385"/>
                  </a:moveTo>
                  <a:cubicBezTo>
                    <a:pt x="27163" y="6385"/>
                    <a:pt x="26664" y="6575"/>
                    <a:pt x="26283" y="6956"/>
                  </a:cubicBezTo>
                  <a:cubicBezTo>
                    <a:pt x="25521" y="7718"/>
                    <a:pt x="25521" y="8952"/>
                    <a:pt x="26283" y="9714"/>
                  </a:cubicBezTo>
                  <a:cubicBezTo>
                    <a:pt x="26664" y="10095"/>
                    <a:pt x="27163" y="10285"/>
                    <a:pt x="27662" y="10285"/>
                  </a:cubicBezTo>
                  <a:cubicBezTo>
                    <a:pt x="28161" y="10285"/>
                    <a:pt x="28660" y="10095"/>
                    <a:pt x="29040" y="9714"/>
                  </a:cubicBezTo>
                  <a:cubicBezTo>
                    <a:pt x="29802" y="8952"/>
                    <a:pt x="29802" y="7718"/>
                    <a:pt x="29040" y="6956"/>
                  </a:cubicBezTo>
                  <a:cubicBezTo>
                    <a:pt x="28660" y="6575"/>
                    <a:pt x="28161" y="6385"/>
                    <a:pt x="27662" y="6385"/>
                  </a:cubicBezTo>
                  <a:close/>
                  <a:moveTo>
                    <a:pt x="21285" y="12753"/>
                  </a:moveTo>
                  <a:cubicBezTo>
                    <a:pt x="20783" y="12753"/>
                    <a:pt x="20280" y="12944"/>
                    <a:pt x="19899" y="13325"/>
                  </a:cubicBezTo>
                  <a:cubicBezTo>
                    <a:pt x="19137" y="14086"/>
                    <a:pt x="19137" y="15336"/>
                    <a:pt x="19899" y="16097"/>
                  </a:cubicBezTo>
                  <a:cubicBezTo>
                    <a:pt x="20280" y="16478"/>
                    <a:pt x="20783" y="16669"/>
                    <a:pt x="21285" y="16669"/>
                  </a:cubicBezTo>
                  <a:cubicBezTo>
                    <a:pt x="21788" y="16669"/>
                    <a:pt x="22291" y="16478"/>
                    <a:pt x="22672" y="16097"/>
                  </a:cubicBezTo>
                  <a:cubicBezTo>
                    <a:pt x="23434" y="15336"/>
                    <a:pt x="23434" y="14086"/>
                    <a:pt x="22672" y="13325"/>
                  </a:cubicBezTo>
                  <a:cubicBezTo>
                    <a:pt x="22291" y="12944"/>
                    <a:pt x="21788" y="12753"/>
                    <a:pt x="21285" y="12753"/>
                  </a:cubicBezTo>
                  <a:close/>
                  <a:moveTo>
                    <a:pt x="14917" y="19128"/>
                  </a:moveTo>
                  <a:cubicBezTo>
                    <a:pt x="14415" y="19128"/>
                    <a:pt x="13913" y="19318"/>
                    <a:pt x="13530" y="19693"/>
                  </a:cubicBezTo>
                  <a:cubicBezTo>
                    <a:pt x="12768" y="20455"/>
                    <a:pt x="12768" y="21689"/>
                    <a:pt x="13530" y="22451"/>
                  </a:cubicBezTo>
                  <a:cubicBezTo>
                    <a:pt x="13911" y="22832"/>
                    <a:pt x="14410" y="23022"/>
                    <a:pt x="14909" y="23022"/>
                  </a:cubicBezTo>
                  <a:cubicBezTo>
                    <a:pt x="15408" y="23022"/>
                    <a:pt x="15907" y="22832"/>
                    <a:pt x="16288" y="22451"/>
                  </a:cubicBezTo>
                  <a:cubicBezTo>
                    <a:pt x="17050" y="21689"/>
                    <a:pt x="17050" y="20455"/>
                    <a:pt x="16288" y="19693"/>
                  </a:cubicBezTo>
                  <a:cubicBezTo>
                    <a:pt x="15909" y="19314"/>
                    <a:pt x="15413" y="19128"/>
                    <a:pt x="14917" y="19128"/>
                  </a:cubicBezTo>
                  <a:close/>
                  <a:moveTo>
                    <a:pt x="8525" y="25506"/>
                  </a:moveTo>
                  <a:cubicBezTo>
                    <a:pt x="8026" y="25506"/>
                    <a:pt x="7527" y="25696"/>
                    <a:pt x="7146" y="26077"/>
                  </a:cubicBezTo>
                  <a:cubicBezTo>
                    <a:pt x="6385" y="26839"/>
                    <a:pt x="6385" y="28073"/>
                    <a:pt x="7146" y="28835"/>
                  </a:cubicBezTo>
                  <a:cubicBezTo>
                    <a:pt x="7527" y="29216"/>
                    <a:pt x="8026" y="29406"/>
                    <a:pt x="8525" y="29406"/>
                  </a:cubicBezTo>
                  <a:cubicBezTo>
                    <a:pt x="9024" y="29406"/>
                    <a:pt x="9523" y="29216"/>
                    <a:pt x="9904" y="28835"/>
                  </a:cubicBezTo>
                  <a:cubicBezTo>
                    <a:pt x="10666" y="28073"/>
                    <a:pt x="10666" y="26839"/>
                    <a:pt x="9904" y="26077"/>
                  </a:cubicBezTo>
                  <a:cubicBezTo>
                    <a:pt x="9523" y="25696"/>
                    <a:pt x="9024" y="25506"/>
                    <a:pt x="8525" y="25506"/>
                  </a:cubicBezTo>
                  <a:close/>
                  <a:moveTo>
                    <a:pt x="2141" y="31874"/>
                  </a:moveTo>
                  <a:cubicBezTo>
                    <a:pt x="1642" y="31874"/>
                    <a:pt x="1143" y="32065"/>
                    <a:pt x="763" y="32446"/>
                  </a:cubicBezTo>
                  <a:cubicBezTo>
                    <a:pt x="1" y="33207"/>
                    <a:pt x="1" y="34457"/>
                    <a:pt x="763" y="35219"/>
                  </a:cubicBezTo>
                  <a:cubicBezTo>
                    <a:pt x="1143" y="35599"/>
                    <a:pt x="1642" y="35790"/>
                    <a:pt x="2141" y="35790"/>
                  </a:cubicBezTo>
                  <a:cubicBezTo>
                    <a:pt x="2640" y="35790"/>
                    <a:pt x="3139" y="35599"/>
                    <a:pt x="3520" y="35219"/>
                  </a:cubicBezTo>
                  <a:cubicBezTo>
                    <a:pt x="4282" y="34457"/>
                    <a:pt x="4282" y="33207"/>
                    <a:pt x="3520" y="32446"/>
                  </a:cubicBezTo>
                  <a:cubicBezTo>
                    <a:pt x="3139" y="32065"/>
                    <a:pt x="2640" y="31874"/>
                    <a:pt x="2141" y="31874"/>
                  </a:cubicBezTo>
                  <a:close/>
                </a:path>
              </a:pathLst>
            </a:custGeom>
            <a:gradFill>
              <a:gsLst>
                <a:gs pos="0">
                  <a:schemeClr val="lt2">
                    <a:alpha val="46820"/>
                  </a:schemeClr>
                </a:gs>
                <a:gs pos="78000">
                  <a:schemeClr val="lt1">
                    <a:alpha val="46820"/>
                  </a:schemeClr>
                </a:gs>
                <a:gs pos="100000">
                  <a:schemeClr val="lt1">
                    <a:alpha val="4682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40"/>
            <p:cNvSpPr/>
            <p:nvPr/>
          </p:nvSpPr>
          <p:spPr>
            <a:xfrm rot="147769" flipH="1">
              <a:off x="6785273" y="4569932"/>
              <a:ext cx="454547" cy="449759"/>
            </a:xfrm>
            <a:custGeom>
              <a:avLst/>
              <a:gdLst/>
              <a:ahLst/>
              <a:cxnLst/>
              <a:rect l="l" t="t" r="r" b="b"/>
              <a:pathLst>
                <a:path w="36171" h="35790" extrusionOk="0">
                  <a:moveTo>
                    <a:pt x="34030" y="1"/>
                  </a:moveTo>
                  <a:cubicBezTo>
                    <a:pt x="33531" y="1"/>
                    <a:pt x="33032" y="191"/>
                    <a:pt x="32651" y="572"/>
                  </a:cubicBezTo>
                  <a:cubicBezTo>
                    <a:pt x="31890" y="1334"/>
                    <a:pt x="31890" y="2568"/>
                    <a:pt x="32651" y="3330"/>
                  </a:cubicBezTo>
                  <a:cubicBezTo>
                    <a:pt x="33032" y="3711"/>
                    <a:pt x="33531" y="3901"/>
                    <a:pt x="34030" y="3901"/>
                  </a:cubicBezTo>
                  <a:cubicBezTo>
                    <a:pt x="34529" y="3901"/>
                    <a:pt x="35028" y="3711"/>
                    <a:pt x="35409" y="3330"/>
                  </a:cubicBezTo>
                  <a:cubicBezTo>
                    <a:pt x="36171" y="2568"/>
                    <a:pt x="36171" y="1334"/>
                    <a:pt x="35409" y="572"/>
                  </a:cubicBezTo>
                  <a:cubicBezTo>
                    <a:pt x="35028" y="191"/>
                    <a:pt x="34529" y="1"/>
                    <a:pt x="34030" y="1"/>
                  </a:cubicBezTo>
                  <a:close/>
                  <a:moveTo>
                    <a:pt x="27662" y="6385"/>
                  </a:moveTo>
                  <a:cubicBezTo>
                    <a:pt x="27163" y="6385"/>
                    <a:pt x="26664" y="6575"/>
                    <a:pt x="26283" y="6956"/>
                  </a:cubicBezTo>
                  <a:cubicBezTo>
                    <a:pt x="25521" y="7718"/>
                    <a:pt x="25521" y="8952"/>
                    <a:pt x="26283" y="9714"/>
                  </a:cubicBezTo>
                  <a:cubicBezTo>
                    <a:pt x="26664" y="10095"/>
                    <a:pt x="27163" y="10285"/>
                    <a:pt x="27662" y="10285"/>
                  </a:cubicBezTo>
                  <a:cubicBezTo>
                    <a:pt x="28161" y="10285"/>
                    <a:pt x="28660" y="10095"/>
                    <a:pt x="29040" y="9714"/>
                  </a:cubicBezTo>
                  <a:cubicBezTo>
                    <a:pt x="29802" y="8952"/>
                    <a:pt x="29802" y="7718"/>
                    <a:pt x="29040" y="6956"/>
                  </a:cubicBezTo>
                  <a:cubicBezTo>
                    <a:pt x="28660" y="6575"/>
                    <a:pt x="28161" y="6385"/>
                    <a:pt x="27662" y="6385"/>
                  </a:cubicBezTo>
                  <a:close/>
                  <a:moveTo>
                    <a:pt x="21285" y="12753"/>
                  </a:moveTo>
                  <a:cubicBezTo>
                    <a:pt x="20783" y="12753"/>
                    <a:pt x="20280" y="12944"/>
                    <a:pt x="19899" y="13325"/>
                  </a:cubicBezTo>
                  <a:cubicBezTo>
                    <a:pt x="19137" y="14086"/>
                    <a:pt x="19137" y="15336"/>
                    <a:pt x="19899" y="16097"/>
                  </a:cubicBezTo>
                  <a:cubicBezTo>
                    <a:pt x="20280" y="16478"/>
                    <a:pt x="20783" y="16669"/>
                    <a:pt x="21285" y="16669"/>
                  </a:cubicBezTo>
                  <a:cubicBezTo>
                    <a:pt x="21788" y="16669"/>
                    <a:pt x="22291" y="16478"/>
                    <a:pt x="22672" y="16097"/>
                  </a:cubicBezTo>
                  <a:cubicBezTo>
                    <a:pt x="23434" y="15336"/>
                    <a:pt x="23434" y="14086"/>
                    <a:pt x="22672" y="13325"/>
                  </a:cubicBezTo>
                  <a:cubicBezTo>
                    <a:pt x="22291" y="12944"/>
                    <a:pt x="21788" y="12753"/>
                    <a:pt x="21285" y="12753"/>
                  </a:cubicBezTo>
                  <a:close/>
                  <a:moveTo>
                    <a:pt x="14917" y="19128"/>
                  </a:moveTo>
                  <a:cubicBezTo>
                    <a:pt x="14415" y="19128"/>
                    <a:pt x="13913" y="19318"/>
                    <a:pt x="13530" y="19693"/>
                  </a:cubicBezTo>
                  <a:cubicBezTo>
                    <a:pt x="12768" y="20455"/>
                    <a:pt x="12768" y="21689"/>
                    <a:pt x="13530" y="22451"/>
                  </a:cubicBezTo>
                  <a:cubicBezTo>
                    <a:pt x="13911" y="22832"/>
                    <a:pt x="14410" y="23022"/>
                    <a:pt x="14909" y="23022"/>
                  </a:cubicBezTo>
                  <a:cubicBezTo>
                    <a:pt x="15408" y="23022"/>
                    <a:pt x="15907" y="22832"/>
                    <a:pt x="16288" y="22451"/>
                  </a:cubicBezTo>
                  <a:cubicBezTo>
                    <a:pt x="17050" y="21689"/>
                    <a:pt x="17050" y="20455"/>
                    <a:pt x="16288" y="19693"/>
                  </a:cubicBezTo>
                  <a:cubicBezTo>
                    <a:pt x="15909" y="19314"/>
                    <a:pt x="15413" y="19128"/>
                    <a:pt x="14917" y="19128"/>
                  </a:cubicBezTo>
                  <a:close/>
                  <a:moveTo>
                    <a:pt x="8525" y="25506"/>
                  </a:moveTo>
                  <a:cubicBezTo>
                    <a:pt x="8026" y="25506"/>
                    <a:pt x="7527" y="25696"/>
                    <a:pt x="7146" y="26077"/>
                  </a:cubicBezTo>
                  <a:cubicBezTo>
                    <a:pt x="6385" y="26839"/>
                    <a:pt x="6385" y="28073"/>
                    <a:pt x="7146" y="28835"/>
                  </a:cubicBezTo>
                  <a:cubicBezTo>
                    <a:pt x="7527" y="29216"/>
                    <a:pt x="8026" y="29406"/>
                    <a:pt x="8525" y="29406"/>
                  </a:cubicBezTo>
                  <a:cubicBezTo>
                    <a:pt x="9024" y="29406"/>
                    <a:pt x="9523" y="29216"/>
                    <a:pt x="9904" y="28835"/>
                  </a:cubicBezTo>
                  <a:cubicBezTo>
                    <a:pt x="10666" y="28073"/>
                    <a:pt x="10666" y="26839"/>
                    <a:pt x="9904" y="26077"/>
                  </a:cubicBezTo>
                  <a:cubicBezTo>
                    <a:pt x="9523" y="25696"/>
                    <a:pt x="9024" y="25506"/>
                    <a:pt x="8525" y="25506"/>
                  </a:cubicBezTo>
                  <a:close/>
                  <a:moveTo>
                    <a:pt x="2141" y="31874"/>
                  </a:moveTo>
                  <a:cubicBezTo>
                    <a:pt x="1642" y="31874"/>
                    <a:pt x="1143" y="32065"/>
                    <a:pt x="763" y="32446"/>
                  </a:cubicBezTo>
                  <a:cubicBezTo>
                    <a:pt x="1" y="33207"/>
                    <a:pt x="1" y="34457"/>
                    <a:pt x="763" y="35219"/>
                  </a:cubicBezTo>
                  <a:cubicBezTo>
                    <a:pt x="1143" y="35599"/>
                    <a:pt x="1642" y="35790"/>
                    <a:pt x="2141" y="35790"/>
                  </a:cubicBezTo>
                  <a:cubicBezTo>
                    <a:pt x="2640" y="35790"/>
                    <a:pt x="3139" y="35599"/>
                    <a:pt x="3520" y="35219"/>
                  </a:cubicBezTo>
                  <a:cubicBezTo>
                    <a:pt x="4282" y="34457"/>
                    <a:pt x="4282" y="33207"/>
                    <a:pt x="3520" y="32446"/>
                  </a:cubicBezTo>
                  <a:cubicBezTo>
                    <a:pt x="3139" y="32065"/>
                    <a:pt x="2640" y="31874"/>
                    <a:pt x="2141" y="31874"/>
                  </a:cubicBezTo>
                  <a:close/>
                </a:path>
              </a:pathLst>
            </a:custGeom>
            <a:gradFill>
              <a:gsLst>
                <a:gs pos="0">
                  <a:schemeClr val="lt2">
                    <a:alpha val="46820"/>
                  </a:schemeClr>
                </a:gs>
                <a:gs pos="78000">
                  <a:schemeClr val="lt1">
                    <a:alpha val="46820"/>
                  </a:schemeClr>
                </a:gs>
                <a:gs pos="100000">
                  <a:schemeClr val="lt1">
                    <a:alpha val="4682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18" name="Google Shape;1618;p40"/>
            <p:cNvGrpSpPr/>
            <p:nvPr/>
          </p:nvGrpSpPr>
          <p:grpSpPr>
            <a:xfrm rot="-5400000" flipH="1">
              <a:off x="5819578" y="4727817"/>
              <a:ext cx="134004" cy="134004"/>
              <a:chOff x="8356813" y="1074288"/>
              <a:chExt cx="351900" cy="351900"/>
            </a:xfrm>
          </p:grpSpPr>
          <p:sp>
            <p:nvSpPr>
              <p:cNvPr id="1619" name="Google Shape;1619;p40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0" name="Google Shape;1620;p40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621" name="Google Shape;1621;p40"/>
          <p:cNvSpPr txBox="1">
            <a:spLocks noGrp="1"/>
          </p:cNvSpPr>
          <p:nvPr>
            <p:ph type="title"/>
          </p:nvPr>
        </p:nvSpPr>
        <p:spPr>
          <a:xfrm>
            <a:off x="680598" y="419378"/>
            <a:ext cx="66912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Разделение данных </a:t>
            </a:r>
            <a:endParaRPr dirty="0"/>
          </a:p>
        </p:txBody>
      </p:sp>
      <p:sp>
        <p:nvSpPr>
          <p:cNvPr id="1622" name="Google Shape;1622;p40"/>
          <p:cNvSpPr txBox="1">
            <a:spLocks noGrp="1"/>
          </p:cNvSpPr>
          <p:nvPr>
            <p:ph type="subTitle" idx="1"/>
          </p:nvPr>
        </p:nvSpPr>
        <p:spPr>
          <a:xfrm>
            <a:off x="328290" y="2033477"/>
            <a:ext cx="6191222" cy="147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ru-RU" sz="1800" b="1" i="0" dirty="0">
                <a:solidFill>
                  <a:schemeClr val="tx1"/>
                </a:solidFill>
                <a:effectLst/>
                <a:latin typeface=""/>
              </a:rPr>
              <a:t>Разделение на </a:t>
            </a:r>
            <a:r>
              <a:rPr lang="en" sz="1800" b="1" i="0" dirty="0">
                <a:solidFill>
                  <a:schemeClr val="tx1"/>
                </a:solidFill>
                <a:effectLst/>
                <a:latin typeface=""/>
              </a:rPr>
              <a:t>train/</a:t>
            </a:r>
            <a:r>
              <a:rPr lang="en" sz="1800" b="1" i="0" dirty="0" err="1">
                <a:solidFill>
                  <a:schemeClr val="tx1"/>
                </a:solidFill>
                <a:effectLst/>
                <a:latin typeface=""/>
              </a:rPr>
              <a:t>val</a:t>
            </a:r>
            <a:r>
              <a:rPr lang="en" sz="1800" b="1" i="0" dirty="0">
                <a:solidFill>
                  <a:schemeClr val="tx1"/>
                </a:solidFill>
                <a:effectLst/>
                <a:latin typeface=""/>
              </a:rPr>
              <a:t>/test</a:t>
            </a:r>
            <a:r>
              <a:rPr lang="ru-RU" sz="1800" b="1" i="0" dirty="0">
                <a:solidFill>
                  <a:schemeClr val="tx1"/>
                </a:solidFill>
                <a:effectLst/>
                <a:latin typeface=""/>
              </a:rPr>
              <a:t>(60/20/20)</a:t>
            </a:r>
            <a:r>
              <a:rPr lang="en" sz="1800" b="0" i="0" dirty="0">
                <a:solidFill>
                  <a:schemeClr val="tx1"/>
                </a:solidFill>
                <a:effectLst/>
                <a:latin typeface=""/>
              </a:rPr>
              <a:t> </a:t>
            </a:r>
            <a:r>
              <a:rPr lang="ru-RU" sz="1800" b="0" i="0" dirty="0">
                <a:solidFill>
                  <a:schemeClr val="tx1"/>
                </a:solidFill>
                <a:effectLst/>
                <a:latin typeface=""/>
              </a:rPr>
              <a:t>с учётом </a:t>
            </a:r>
            <a:r>
              <a:rPr lang="en" sz="1800" b="0" i="0" dirty="0" err="1">
                <a:solidFill>
                  <a:schemeClr val="tx1"/>
                </a:solidFill>
                <a:effectLst/>
                <a:latin typeface=""/>
              </a:rPr>
              <a:t>patient_id</a:t>
            </a:r>
            <a:r>
              <a:rPr lang="en" sz="1800" b="0" i="0" dirty="0">
                <a:solidFill>
                  <a:schemeClr val="tx1"/>
                </a:solidFill>
                <a:effectLst/>
                <a:latin typeface=""/>
              </a:rPr>
              <a:t> (</a:t>
            </a:r>
            <a:r>
              <a:rPr lang="ru-RU" sz="1800" b="0" i="0" dirty="0">
                <a:solidFill>
                  <a:schemeClr val="tx1"/>
                </a:solidFill>
                <a:effectLst/>
                <a:latin typeface=""/>
              </a:rPr>
              <a:t>изображения одного пациента не попадают в разные наборы).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800" b="1" i="0" dirty="0">
                <a:solidFill>
                  <a:schemeClr val="tx1"/>
                </a:solidFill>
                <a:effectLst/>
                <a:latin typeface=""/>
              </a:rPr>
              <a:t>Взвешивание классов</a:t>
            </a:r>
            <a:r>
              <a:rPr lang="ru-RU" sz="1800" b="0" i="0" dirty="0">
                <a:solidFill>
                  <a:schemeClr val="tx1"/>
                </a:solidFill>
                <a:effectLst/>
                <a:latin typeface=""/>
              </a:rPr>
              <a:t> (</a:t>
            </a:r>
            <a:r>
              <a:rPr lang="en" sz="1800" b="0" i="0" dirty="0" err="1">
                <a:solidFill>
                  <a:schemeClr val="tx1"/>
                </a:solidFill>
                <a:effectLst/>
                <a:latin typeface=""/>
              </a:rPr>
              <a:t>class_weights</a:t>
            </a:r>
            <a:r>
              <a:rPr lang="en" sz="1800" b="0" i="0" dirty="0">
                <a:solidFill>
                  <a:schemeClr val="tx1"/>
                </a:solidFill>
                <a:effectLst/>
                <a:latin typeface=""/>
              </a:rPr>
              <a:t> = [1.0, 3.0]) </a:t>
            </a:r>
            <a:r>
              <a:rPr lang="ru-RU" sz="1800" b="0" i="0" dirty="0">
                <a:solidFill>
                  <a:schemeClr val="tx1"/>
                </a:solidFill>
                <a:effectLst/>
                <a:latin typeface=""/>
              </a:rPr>
              <a:t>для борьбы с дисбалансом.</a:t>
            </a:r>
            <a:r>
              <a:rPr lang="en-US" sz="1800" b="0" i="0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ru-RU" sz="1800" dirty="0">
                <a:solidFill>
                  <a:schemeClr val="tx1"/>
                </a:solidFill>
                <a:latin typeface=""/>
              </a:rPr>
              <a:t>Больший вес у </a:t>
            </a:r>
            <a:r>
              <a:rPr lang="ru-RU" sz="1800" dirty="0" err="1">
                <a:solidFill>
                  <a:schemeClr val="tx1"/>
                </a:solidFill>
                <a:latin typeface=""/>
              </a:rPr>
              <a:t>R</a:t>
            </a:r>
            <a:r>
              <a:rPr lang="en-US" sz="1800" dirty="0">
                <a:solidFill>
                  <a:schemeClr val="tx1"/>
                </a:solidFill>
                <a:latin typeface=""/>
              </a:rPr>
              <a:t>OP</a:t>
            </a:r>
            <a:r>
              <a:rPr lang="ru-RU" sz="1800" dirty="0">
                <a:solidFill>
                  <a:schemeClr val="tx1"/>
                </a:solidFill>
                <a:latin typeface=""/>
              </a:rPr>
              <a:t>. </a:t>
            </a:r>
            <a:endParaRPr lang="ru-RU" sz="1800" b="0" i="0" dirty="0">
              <a:solidFill>
                <a:schemeClr val="tx1"/>
              </a:solidFill>
              <a:effectLst/>
              <a:latin typeface="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800" b="1" i="0" dirty="0">
                <a:solidFill>
                  <a:schemeClr val="tx1"/>
                </a:solidFill>
                <a:effectLst/>
                <a:latin typeface=""/>
              </a:rPr>
              <a:t>Нормализация</a:t>
            </a:r>
            <a:r>
              <a:rPr lang="ru-RU" sz="1800" b="0" i="0" dirty="0">
                <a:solidFill>
                  <a:schemeClr val="tx1"/>
                </a:solidFill>
                <a:effectLst/>
                <a:latin typeface=""/>
              </a:rPr>
              <a:t> по статистике </a:t>
            </a:r>
            <a:r>
              <a:rPr lang="en" sz="1800" b="0" i="0" dirty="0">
                <a:solidFill>
                  <a:schemeClr val="tx1"/>
                </a:solidFill>
                <a:effectLst/>
                <a:latin typeface=""/>
              </a:rPr>
              <a:t>ImageNet</a:t>
            </a:r>
            <a:endParaRPr dirty="0">
              <a:latin typeface=""/>
            </a:endParaRPr>
          </a:p>
        </p:txBody>
      </p:sp>
      <p:grpSp>
        <p:nvGrpSpPr>
          <p:cNvPr id="1623" name="Google Shape;1623;p40"/>
          <p:cNvGrpSpPr/>
          <p:nvPr/>
        </p:nvGrpSpPr>
        <p:grpSpPr>
          <a:xfrm rot="-5400000" flipH="1">
            <a:off x="8904403" y="2929792"/>
            <a:ext cx="134004" cy="134004"/>
            <a:chOff x="8356813" y="1074288"/>
            <a:chExt cx="351900" cy="351900"/>
          </a:xfrm>
        </p:grpSpPr>
        <p:sp>
          <p:nvSpPr>
            <p:cNvPr id="1624" name="Google Shape;1624;p40"/>
            <p:cNvSpPr/>
            <p:nvPr/>
          </p:nvSpPr>
          <p:spPr>
            <a:xfrm>
              <a:off x="8356813" y="1074288"/>
              <a:ext cx="351900" cy="3519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40"/>
            <p:cNvSpPr/>
            <p:nvPr/>
          </p:nvSpPr>
          <p:spPr>
            <a:xfrm>
              <a:off x="8406497" y="1123972"/>
              <a:ext cx="252600" cy="252600"/>
            </a:xfrm>
            <a:prstGeom prst="ellipse">
              <a:avLst/>
            </a:pr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26" name="Google Shape;1626;p40"/>
          <p:cNvGrpSpPr/>
          <p:nvPr/>
        </p:nvGrpSpPr>
        <p:grpSpPr>
          <a:xfrm>
            <a:off x="797677" y="3774968"/>
            <a:ext cx="4558967" cy="134100"/>
            <a:chOff x="796100" y="3019701"/>
            <a:chExt cx="4558967" cy="134100"/>
          </a:xfrm>
        </p:grpSpPr>
        <p:sp>
          <p:nvSpPr>
            <p:cNvPr id="1627" name="Google Shape;1627;p40"/>
            <p:cNvSpPr/>
            <p:nvPr/>
          </p:nvSpPr>
          <p:spPr>
            <a:xfrm>
              <a:off x="5220967" y="3019701"/>
              <a:ext cx="134100" cy="1341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628" name="Google Shape;1628;p40"/>
            <p:cNvCxnSpPr/>
            <p:nvPr/>
          </p:nvCxnSpPr>
          <p:spPr>
            <a:xfrm>
              <a:off x="796100" y="3086750"/>
              <a:ext cx="4462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629" name="Google Shape;1629;p40"/>
            <p:cNvSpPr/>
            <p:nvPr/>
          </p:nvSpPr>
          <p:spPr>
            <a:xfrm>
              <a:off x="5251079" y="30498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6A57FD6-0415-1A46-DA32-53BA6C5295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4383" y="1362632"/>
            <a:ext cx="2623593" cy="2753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1877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3" name="Google Shape;1483;p38"/>
          <p:cNvSpPr txBox="1">
            <a:spLocks noGrp="1"/>
          </p:cNvSpPr>
          <p:nvPr>
            <p:ph type="title" idx="2"/>
          </p:nvPr>
        </p:nvSpPr>
        <p:spPr>
          <a:xfrm>
            <a:off x="720000" y="1025725"/>
            <a:ext cx="1702500" cy="9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1484" name="Google Shape;1484;p38"/>
          <p:cNvSpPr txBox="1">
            <a:spLocks noGrp="1"/>
          </p:cNvSpPr>
          <p:nvPr>
            <p:ph type="subTitle" idx="1"/>
          </p:nvPr>
        </p:nvSpPr>
        <p:spPr>
          <a:xfrm>
            <a:off x="720000" y="3252375"/>
            <a:ext cx="5598000" cy="45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485" name="Google Shape;1485;p38"/>
          <p:cNvGrpSpPr/>
          <p:nvPr/>
        </p:nvGrpSpPr>
        <p:grpSpPr>
          <a:xfrm>
            <a:off x="-374387" y="3354325"/>
            <a:ext cx="3922590" cy="2969900"/>
            <a:chOff x="-374387" y="3354325"/>
            <a:chExt cx="3922590" cy="2969900"/>
          </a:xfrm>
        </p:grpSpPr>
        <p:pic>
          <p:nvPicPr>
            <p:cNvPr id="1486" name="Google Shape;1486;p38"/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-374387" y="3354325"/>
              <a:ext cx="3891276" cy="29699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487" name="Google Shape;1487;p38"/>
            <p:cNvGrpSpPr/>
            <p:nvPr/>
          </p:nvGrpSpPr>
          <p:grpSpPr>
            <a:xfrm>
              <a:off x="1853583" y="4445557"/>
              <a:ext cx="1694620" cy="1360169"/>
              <a:chOff x="7945225" y="4302000"/>
              <a:chExt cx="904666" cy="726121"/>
            </a:xfrm>
          </p:grpSpPr>
          <p:sp>
            <p:nvSpPr>
              <p:cNvPr id="1488" name="Google Shape;1488;p38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9" name="Google Shape;1489;p38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0" name="Google Shape;1490;p38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491" name="Google Shape;1491;p38"/>
          <p:cNvSpPr txBox="1">
            <a:spLocks noGrp="1"/>
          </p:cNvSpPr>
          <p:nvPr>
            <p:ph type="title"/>
          </p:nvPr>
        </p:nvSpPr>
        <p:spPr>
          <a:xfrm>
            <a:off x="720000" y="2079325"/>
            <a:ext cx="5598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Модель</a:t>
            </a:r>
            <a:endParaRPr dirty="0"/>
          </a:p>
        </p:txBody>
      </p:sp>
      <p:grpSp>
        <p:nvGrpSpPr>
          <p:cNvPr id="1492" name="Google Shape;1492;p38"/>
          <p:cNvGrpSpPr/>
          <p:nvPr/>
        </p:nvGrpSpPr>
        <p:grpSpPr>
          <a:xfrm>
            <a:off x="6487513" y="-1301175"/>
            <a:ext cx="4268216" cy="6666030"/>
            <a:chOff x="6128138" y="-1301175"/>
            <a:chExt cx="4268216" cy="6666030"/>
          </a:xfrm>
        </p:grpSpPr>
        <p:sp>
          <p:nvSpPr>
            <p:cNvPr id="1493" name="Google Shape;1493;p38"/>
            <p:cNvSpPr/>
            <p:nvPr/>
          </p:nvSpPr>
          <p:spPr>
            <a:xfrm>
              <a:off x="6368175" y="103161"/>
              <a:ext cx="4006263" cy="4749291"/>
            </a:xfrm>
            <a:custGeom>
              <a:avLst/>
              <a:gdLst/>
              <a:ahLst/>
              <a:cxnLst/>
              <a:rect l="l" t="t" r="r" b="b"/>
              <a:pathLst>
                <a:path w="97678" h="115794" extrusionOk="0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38"/>
            <p:cNvSpPr/>
            <p:nvPr/>
          </p:nvSpPr>
          <p:spPr>
            <a:xfrm>
              <a:off x="6711143" y="81300"/>
              <a:ext cx="2925190" cy="3057668"/>
            </a:xfrm>
            <a:custGeom>
              <a:avLst/>
              <a:gdLst/>
              <a:ahLst/>
              <a:cxnLst/>
              <a:rect l="l" t="t" r="r" b="b"/>
              <a:pathLst>
                <a:path w="71320" h="74550" extrusionOk="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38"/>
            <p:cNvSpPr/>
            <p:nvPr/>
          </p:nvSpPr>
          <p:spPr>
            <a:xfrm>
              <a:off x="7243039" y="245650"/>
              <a:ext cx="3153315" cy="5119205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38"/>
            <p:cNvSpPr/>
            <p:nvPr/>
          </p:nvSpPr>
          <p:spPr>
            <a:xfrm>
              <a:off x="6875804" y="622450"/>
              <a:ext cx="1860443" cy="4595326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38"/>
            <p:cNvSpPr/>
            <p:nvPr/>
          </p:nvSpPr>
          <p:spPr>
            <a:xfrm>
              <a:off x="6573850" y="621225"/>
              <a:ext cx="1860443" cy="4595326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498" name="Google Shape;1498;p38"/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6128138" y="-1301175"/>
              <a:ext cx="4198516" cy="320440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499" name="Google Shape;1499;p38"/>
            <p:cNvGrpSpPr/>
            <p:nvPr/>
          </p:nvGrpSpPr>
          <p:grpSpPr>
            <a:xfrm rot="5400000">
              <a:off x="7873341" y="4254316"/>
              <a:ext cx="708100" cy="708500"/>
              <a:chOff x="3678700" y="407275"/>
              <a:chExt cx="708100" cy="708500"/>
            </a:xfrm>
          </p:grpSpPr>
          <p:sp>
            <p:nvSpPr>
              <p:cNvPr id="1500" name="Google Shape;1500;p38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1" name="Google Shape;1501;p38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2" name="Google Shape;1502;p38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3" name="Google Shape;1503;p38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4" name="Google Shape;1504;p38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5" name="Google Shape;1505;p38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6" name="Google Shape;1506;p38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07" name="Google Shape;1507;p38"/>
            <p:cNvGrpSpPr/>
            <p:nvPr/>
          </p:nvGrpSpPr>
          <p:grpSpPr>
            <a:xfrm rot="5400000">
              <a:off x="8639847" y="3354200"/>
              <a:ext cx="457787" cy="458045"/>
              <a:chOff x="3678700" y="407275"/>
              <a:chExt cx="708100" cy="708500"/>
            </a:xfrm>
          </p:grpSpPr>
          <p:sp>
            <p:nvSpPr>
              <p:cNvPr id="1508" name="Google Shape;1508;p38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9" name="Google Shape;1509;p38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0" name="Google Shape;1510;p38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1" name="Google Shape;1511;p38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2" name="Google Shape;1512;p38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3" name="Google Shape;1513;p38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4" name="Google Shape;1514;p38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15" name="Google Shape;1515;p38"/>
            <p:cNvGrpSpPr/>
            <p:nvPr/>
          </p:nvGrpSpPr>
          <p:grpSpPr>
            <a:xfrm>
              <a:off x="7787267" y="539497"/>
              <a:ext cx="208184" cy="208184"/>
              <a:chOff x="8356813" y="1074288"/>
              <a:chExt cx="351900" cy="351900"/>
            </a:xfrm>
          </p:grpSpPr>
          <p:sp>
            <p:nvSpPr>
              <p:cNvPr id="1516" name="Google Shape;1516;p38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7" name="Google Shape;1517;p38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18" name="Google Shape;1518;p38"/>
            <p:cNvGrpSpPr/>
            <p:nvPr/>
          </p:nvGrpSpPr>
          <p:grpSpPr>
            <a:xfrm>
              <a:off x="7194842" y="2467660"/>
              <a:ext cx="208184" cy="208184"/>
              <a:chOff x="8356813" y="1074288"/>
              <a:chExt cx="351900" cy="351900"/>
            </a:xfrm>
          </p:grpSpPr>
          <p:sp>
            <p:nvSpPr>
              <p:cNvPr id="1519" name="Google Shape;1519;p38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0" name="Google Shape;1520;p38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21" name="Google Shape;1521;p38"/>
            <p:cNvSpPr/>
            <p:nvPr/>
          </p:nvSpPr>
          <p:spPr>
            <a:xfrm>
              <a:off x="7095150" y="4164050"/>
              <a:ext cx="147900" cy="1479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22" name="Google Shape;1522;p38"/>
          <p:cNvGrpSpPr/>
          <p:nvPr/>
        </p:nvGrpSpPr>
        <p:grpSpPr>
          <a:xfrm>
            <a:off x="796100" y="3019701"/>
            <a:ext cx="4558967" cy="134100"/>
            <a:chOff x="796100" y="3019701"/>
            <a:chExt cx="4558967" cy="134100"/>
          </a:xfrm>
        </p:grpSpPr>
        <p:sp>
          <p:nvSpPr>
            <p:cNvPr id="1523" name="Google Shape;1523;p38"/>
            <p:cNvSpPr/>
            <p:nvPr/>
          </p:nvSpPr>
          <p:spPr>
            <a:xfrm>
              <a:off x="5220967" y="3019701"/>
              <a:ext cx="134100" cy="1341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524" name="Google Shape;1524;p38"/>
            <p:cNvCxnSpPr/>
            <p:nvPr/>
          </p:nvCxnSpPr>
          <p:spPr>
            <a:xfrm>
              <a:off x="796100" y="3086750"/>
              <a:ext cx="4462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525" name="Google Shape;1525;p38"/>
            <p:cNvSpPr/>
            <p:nvPr/>
          </p:nvSpPr>
          <p:spPr>
            <a:xfrm>
              <a:off x="5251079" y="30498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8012121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5" name="Google Shape;1545;p40"/>
          <p:cNvGrpSpPr/>
          <p:nvPr/>
        </p:nvGrpSpPr>
        <p:grpSpPr>
          <a:xfrm>
            <a:off x="-2561167" y="-2463690"/>
            <a:ext cx="8164418" cy="6343459"/>
            <a:chOff x="-2613417" y="-2806210"/>
            <a:chExt cx="8164418" cy="6343459"/>
          </a:xfrm>
        </p:grpSpPr>
        <p:grpSp>
          <p:nvGrpSpPr>
            <p:cNvPr id="1546" name="Google Shape;1546;p40"/>
            <p:cNvGrpSpPr/>
            <p:nvPr/>
          </p:nvGrpSpPr>
          <p:grpSpPr>
            <a:xfrm>
              <a:off x="-2613417" y="-2806210"/>
              <a:ext cx="8164418" cy="6343459"/>
              <a:chOff x="-2613417" y="-2806210"/>
              <a:chExt cx="8164418" cy="6343459"/>
            </a:xfrm>
          </p:grpSpPr>
          <p:grpSp>
            <p:nvGrpSpPr>
              <p:cNvPr id="1547" name="Google Shape;1547;p40"/>
              <p:cNvGrpSpPr/>
              <p:nvPr/>
            </p:nvGrpSpPr>
            <p:grpSpPr>
              <a:xfrm>
                <a:off x="-191059" y="95963"/>
                <a:ext cx="1538562" cy="971589"/>
                <a:chOff x="-191059" y="95963"/>
                <a:chExt cx="1538562" cy="971589"/>
              </a:xfrm>
            </p:grpSpPr>
            <p:grpSp>
              <p:nvGrpSpPr>
                <p:cNvPr id="1548" name="Google Shape;1548;p40"/>
                <p:cNvGrpSpPr/>
                <p:nvPr/>
              </p:nvGrpSpPr>
              <p:grpSpPr>
                <a:xfrm>
                  <a:off x="-191059" y="201619"/>
                  <a:ext cx="904284" cy="865933"/>
                  <a:chOff x="2038491" y="-937756"/>
                  <a:chExt cx="904284" cy="865933"/>
                </a:xfrm>
              </p:grpSpPr>
              <p:grpSp>
                <p:nvGrpSpPr>
                  <p:cNvPr id="1549" name="Google Shape;1549;p40"/>
                  <p:cNvGrpSpPr/>
                  <p:nvPr/>
                </p:nvGrpSpPr>
                <p:grpSpPr>
                  <a:xfrm>
                    <a:off x="2096570" y="-863491"/>
                    <a:ext cx="717621" cy="717392"/>
                    <a:chOff x="1483457" y="3953671"/>
                    <a:chExt cx="717621" cy="717392"/>
                  </a:xfrm>
                </p:grpSpPr>
                <p:sp>
                  <p:nvSpPr>
                    <p:cNvPr id="1550" name="Google Shape;1550;p40"/>
                    <p:cNvSpPr/>
                    <p:nvPr/>
                  </p:nvSpPr>
                  <p:spPr>
                    <a:xfrm>
                      <a:off x="1483457" y="425726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51" name="Google Shape;1551;p40"/>
                    <p:cNvSpPr/>
                    <p:nvPr/>
                  </p:nvSpPr>
                  <p:spPr>
                    <a:xfrm>
                      <a:off x="1559470" y="418148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52" name="Google Shape;1552;p40"/>
                    <p:cNvSpPr/>
                    <p:nvPr/>
                  </p:nvSpPr>
                  <p:spPr>
                    <a:xfrm>
                      <a:off x="1635483" y="4105239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1" y="381"/>
                          </a:lnTo>
                          <a:lnTo>
                            <a:pt x="26740" y="27120"/>
                          </a:lnTo>
                          <a:lnTo>
                            <a:pt x="27121" y="26755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53" name="Google Shape;1553;p40"/>
                    <p:cNvSpPr/>
                    <p:nvPr/>
                  </p:nvSpPr>
                  <p:spPr>
                    <a:xfrm>
                      <a:off x="1711267" y="402945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55" y="27121"/>
                          </a:lnTo>
                          <a:lnTo>
                            <a:pt x="27120" y="26755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54" name="Google Shape;1554;p40"/>
                    <p:cNvSpPr/>
                    <p:nvPr/>
                  </p:nvSpPr>
                  <p:spPr>
                    <a:xfrm>
                      <a:off x="1787280" y="395367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2" y="1"/>
                          </a:moveTo>
                          <a:lnTo>
                            <a:pt x="1" y="382"/>
                          </a:lnTo>
                          <a:lnTo>
                            <a:pt x="26740" y="27121"/>
                          </a:lnTo>
                          <a:lnTo>
                            <a:pt x="27121" y="26740"/>
                          </a:lnTo>
                          <a:lnTo>
                            <a:pt x="382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sp>
                <p:nvSpPr>
                  <p:cNvPr id="1555" name="Google Shape;1555;p40"/>
                  <p:cNvSpPr/>
                  <p:nvPr/>
                </p:nvSpPr>
                <p:spPr>
                  <a:xfrm>
                    <a:off x="2038491" y="-937756"/>
                    <a:ext cx="904284" cy="8659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902" h="35337" extrusionOk="0">
                        <a:moveTo>
                          <a:pt x="18449" y="1"/>
                        </a:moveTo>
                        <a:cubicBezTo>
                          <a:pt x="16409" y="1"/>
                          <a:pt x="14368" y="778"/>
                          <a:pt x="12814" y="2332"/>
                        </a:cubicBezTo>
                        <a:lnTo>
                          <a:pt x="3108" y="12037"/>
                        </a:lnTo>
                        <a:cubicBezTo>
                          <a:pt x="0" y="15145"/>
                          <a:pt x="0" y="20189"/>
                          <a:pt x="3108" y="23297"/>
                        </a:cubicBezTo>
                        <a:lnTo>
                          <a:pt x="12814" y="33017"/>
                        </a:lnTo>
                        <a:cubicBezTo>
                          <a:pt x="14368" y="34564"/>
                          <a:pt x="16405" y="35337"/>
                          <a:pt x="18443" y="35337"/>
                        </a:cubicBezTo>
                        <a:cubicBezTo>
                          <a:pt x="20481" y="35337"/>
                          <a:pt x="22519" y="34564"/>
                          <a:pt x="24073" y="33017"/>
                        </a:cubicBezTo>
                        <a:lnTo>
                          <a:pt x="33794" y="23297"/>
                        </a:lnTo>
                        <a:cubicBezTo>
                          <a:pt x="36902" y="20189"/>
                          <a:pt x="36902" y="15145"/>
                          <a:pt x="33794" y="12037"/>
                        </a:cubicBezTo>
                        <a:lnTo>
                          <a:pt x="24073" y="2332"/>
                        </a:lnTo>
                        <a:cubicBezTo>
                          <a:pt x="22527" y="778"/>
                          <a:pt x="20489" y="1"/>
                          <a:pt x="18449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8000">
                        <a:schemeClr val="lt1"/>
                      </a:gs>
                      <a:gs pos="56000">
                        <a:srgbClr val="FFFFFF">
                          <a:alpha val="0"/>
                        </a:srgbClr>
                      </a:gs>
                      <a:gs pos="74000">
                        <a:schemeClr val="lt1"/>
                      </a:gs>
                      <a:gs pos="100000">
                        <a:srgbClr val="0C0A9E">
                          <a:alpha val="20000"/>
                        </a:srgb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556" name="Google Shape;1556;p40"/>
                <p:cNvGrpSpPr/>
                <p:nvPr/>
              </p:nvGrpSpPr>
              <p:grpSpPr>
                <a:xfrm>
                  <a:off x="584533" y="95963"/>
                  <a:ext cx="473483" cy="453403"/>
                  <a:chOff x="2038491" y="-937756"/>
                  <a:chExt cx="904284" cy="865933"/>
                </a:xfrm>
              </p:grpSpPr>
              <p:grpSp>
                <p:nvGrpSpPr>
                  <p:cNvPr id="1557" name="Google Shape;1557;p40"/>
                  <p:cNvGrpSpPr/>
                  <p:nvPr/>
                </p:nvGrpSpPr>
                <p:grpSpPr>
                  <a:xfrm>
                    <a:off x="2096570" y="-863491"/>
                    <a:ext cx="717621" cy="717392"/>
                    <a:chOff x="1483457" y="3953671"/>
                    <a:chExt cx="717621" cy="717392"/>
                  </a:xfrm>
                </p:grpSpPr>
                <p:sp>
                  <p:nvSpPr>
                    <p:cNvPr id="1558" name="Google Shape;1558;p40"/>
                    <p:cNvSpPr/>
                    <p:nvPr/>
                  </p:nvSpPr>
                  <p:spPr>
                    <a:xfrm>
                      <a:off x="1483457" y="425726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59" name="Google Shape;1559;p40"/>
                    <p:cNvSpPr/>
                    <p:nvPr/>
                  </p:nvSpPr>
                  <p:spPr>
                    <a:xfrm>
                      <a:off x="1559470" y="418148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60" name="Google Shape;1560;p40"/>
                    <p:cNvSpPr/>
                    <p:nvPr/>
                  </p:nvSpPr>
                  <p:spPr>
                    <a:xfrm>
                      <a:off x="1635483" y="4105239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1" y="381"/>
                          </a:lnTo>
                          <a:lnTo>
                            <a:pt x="26740" y="27120"/>
                          </a:lnTo>
                          <a:lnTo>
                            <a:pt x="27121" y="26755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61" name="Google Shape;1561;p40"/>
                    <p:cNvSpPr/>
                    <p:nvPr/>
                  </p:nvSpPr>
                  <p:spPr>
                    <a:xfrm>
                      <a:off x="1711267" y="402945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55" y="27121"/>
                          </a:lnTo>
                          <a:lnTo>
                            <a:pt x="27120" y="26755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62" name="Google Shape;1562;p40"/>
                    <p:cNvSpPr/>
                    <p:nvPr/>
                  </p:nvSpPr>
                  <p:spPr>
                    <a:xfrm>
                      <a:off x="1787280" y="395367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2" y="1"/>
                          </a:moveTo>
                          <a:lnTo>
                            <a:pt x="1" y="382"/>
                          </a:lnTo>
                          <a:lnTo>
                            <a:pt x="26740" y="27121"/>
                          </a:lnTo>
                          <a:lnTo>
                            <a:pt x="27121" y="26740"/>
                          </a:lnTo>
                          <a:lnTo>
                            <a:pt x="382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sp>
                <p:nvSpPr>
                  <p:cNvPr id="1563" name="Google Shape;1563;p40"/>
                  <p:cNvSpPr/>
                  <p:nvPr/>
                </p:nvSpPr>
                <p:spPr>
                  <a:xfrm>
                    <a:off x="2038491" y="-937756"/>
                    <a:ext cx="904284" cy="8659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902" h="35337" extrusionOk="0">
                        <a:moveTo>
                          <a:pt x="18449" y="1"/>
                        </a:moveTo>
                        <a:cubicBezTo>
                          <a:pt x="16409" y="1"/>
                          <a:pt x="14368" y="778"/>
                          <a:pt x="12814" y="2332"/>
                        </a:cubicBezTo>
                        <a:lnTo>
                          <a:pt x="3108" y="12037"/>
                        </a:lnTo>
                        <a:cubicBezTo>
                          <a:pt x="0" y="15145"/>
                          <a:pt x="0" y="20189"/>
                          <a:pt x="3108" y="23297"/>
                        </a:cubicBezTo>
                        <a:lnTo>
                          <a:pt x="12814" y="33017"/>
                        </a:lnTo>
                        <a:cubicBezTo>
                          <a:pt x="14368" y="34564"/>
                          <a:pt x="16405" y="35337"/>
                          <a:pt x="18443" y="35337"/>
                        </a:cubicBezTo>
                        <a:cubicBezTo>
                          <a:pt x="20481" y="35337"/>
                          <a:pt x="22519" y="34564"/>
                          <a:pt x="24073" y="33017"/>
                        </a:cubicBezTo>
                        <a:lnTo>
                          <a:pt x="33794" y="23297"/>
                        </a:lnTo>
                        <a:cubicBezTo>
                          <a:pt x="36902" y="20189"/>
                          <a:pt x="36902" y="15145"/>
                          <a:pt x="33794" y="12037"/>
                        </a:cubicBezTo>
                        <a:lnTo>
                          <a:pt x="24073" y="2332"/>
                        </a:lnTo>
                        <a:cubicBezTo>
                          <a:pt x="22527" y="778"/>
                          <a:pt x="20489" y="1"/>
                          <a:pt x="18449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8000">
                        <a:schemeClr val="lt1"/>
                      </a:gs>
                      <a:gs pos="56000">
                        <a:srgbClr val="FFFFFF">
                          <a:alpha val="0"/>
                        </a:srgbClr>
                      </a:gs>
                      <a:gs pos="74000">
                        <a:schemeClr val="lt1"/>
                      </a:gs>
                      <a:gs pos="100000">
                        <a:srgbClr val="0C0A9E">
                          <a:alpha val="20000"/>
                        </a:srgb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564" name="Google Shape;1564;p40"/>
                <p:cNvGrpSpPr/>
                <p:nvPr/>
              </p:nvGrpSpPr>
              <p:grpSpPr>
                <a:xfrm>
                  <a:off x="530445" y="481913"/>
                  <a:ext cx="473483" cy="453403"/>
                  <a:chOff x="2038491" y="-937756"/>
                  <a:chExt cx="904284" cy="865933"/>
                </a:xfrm>
              </p:grpSpPr>
              <p:grpSp>
                <p:nvGrpSpPr>
                  <p:cNvPr id="1565" name="Google Shape;1565;p40"/>
                  <p:cNvGrpSpPr/>
                  <p:nvPr/>
                </p:nvGrpSpPr>
                <p:grpSpPr>
                  <a:xfrm>
                    <a:off x="2096570" y="-863491"/>
                    <a:ext cx="717621" cy="717392"/>
                    <a:chOff x="1483457" y="3953671"/>
                    <a:chExt cx="717621" cy="717392"/>
                  </a:xfrm>
                </p:grpSpPr>
                <p:sp>
                  <p:nvSpPr>
                    <p:cNvPr id="1566" name="Google Shape;1566;p40"/>
                    <p:cNvSpPr/>
                    <p:nvPr/>
                  </p:nvSpPr>
                  <p:spPr>
                    <a:xfrm>
                      <a:off x="1483457" y="425726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67" name="Google Shape;1567;p40"/>
                    <p:cNvSpPr/>
                    <p:nvPr/>
                  </p:nvSpPr>
                  <p:spPr>
                    <a:xfrm>
                      <a:off x="1559470" y="418148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68" name="Google Shape;1568;p40"/>
                    <p:cNvSpPr/>
                    <p:nvPr/>
                  </p:nvSpPr>
                  <p:spPr>
                    <a:xfrm>
                      <a:off x="1635483" y="4105239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1" y="381"/>
                          </a:lnTo>
                          <a:lnTo>
                            <a:pt x="26740" y="27120"/>
                          </a:lnTo>
                          <a:lnTo>
                            <a:pt x="27121" y="26755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69" name="Google Shape;1569;p40"/>
                    <p:cNvSpPr/>
                    <p:nvPr/>
                  </p:nvSpPr>
                  <p:spPr>
                    <a:xfrm>
                      <a:off x="1711267" y="402945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55" y="27121"/>
                          </a:lnTo>
                          <a:lnTo>
                            <a:pt x="27120" y="26755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70" name="Google Shape;1570;p40"/>
                    <p:cNvSpPr/>
                    <p:nvPr/>
                  </p:nvSpPr>
                  <p:spPr>
                    <a:xfrm>
                      <a:off x="1787280" y="395367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2" y="1"/>
                          </a:moveTo>
                          <a:lnTo>
                            <a:pt x="1" y="382"/>
                          </a:lnTo>
                          <a:lnTo>
                            <a:pt x="26740" y="27121"/>
                          </a:lnTo>
                          <a:lnTo>
                            <a:pt x="27121" y="26740"/>
                          </a:lnTo>
                          <a:lnTo>
                            <a:pt x="382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sp>
                <p:nvSpPr>
                  <p:cNvPr id="1571" name="Google Shape;1571;p40"/>
                  <p:cNvSpPr/>
                  <p:nvPr/>
                </p:nvSpPr>
                <p:spPr>
                  <a:xfrm>
                    <a:off x="2038491" y="-937756"/>
                    <a:ext cx="904284" cy="8659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902" h="35337" extrusionOk="0">
                        <a:moveTo>
                          <a:pt x="18449" y="1"/>
                        </a:moveTo>
                        <a:cubicBezTo>
                          <a:pt x="16409" y="1"/>
                          <a:pt x="14368" y="778"/>
                          <a:pt x="12814" y="2332"/>
                        </a:cubicBezTo>
                        <a:lnTo>
                          <a:pt x="3108" y="12037"/>
                        </a:lnTo>
                        <a:cubicBezTo>
                          <a:pt x="0" y="15145"/>
                          <a:pt x="0" y="20189"/>
                          <a:pt x="3108" y="23297"/>
                        </a:cubicBezTo>
                        <a:lnTo>
                          <a:pt x="12814" y="33017"/>
                        </a:lnTo>
                        <a:cubicBezTo>
                          <a:pt x="14368" y="34564"/>
                          <a:pt x="16405" y="35337"/>
                          <a:pt x="18443" y="35337"/>
                        </a:cubicBezTo>
                        <a:cubicBezTo>
                          <a:pt x="20481" y="35337"/>
                          <a:pt x="22519" y="34564"/>
                          <a:pt x="24073" y="33017"/>
                        </a:cubicBezTo>
                        <a:lnTo>
                          <a:pt x="33794" y="23297"/>
                        </a:lnTo>
                        <a:cubicBezTo>
                          <a:pt x="36902" y="20189"/>
                          <a:pt x="36902" y="15145"/>
                          <a:pt x="33794" y="12037"/>
                        </a:cubicBezTo>
                        <a:lnTo>
                          <a:pt x="24073" y="2332"/>
                        </a:lnTo>
                        <a:cubicBezTo>
                          <a:pt x="22527" y="778"/>
                          <a:pt x="20489" y="1"/>
                          <a:pt x="18449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8000">
                        <a:schemeClr val="lt1"/>
                      </a:gs>
                      <a:gs pos="56000">
                        <a:srgbClr val="FFFFFF">
                          <a:alpha val="0"/>
                        </a:srgbClr>
                      </a:gs>
                      <a:gs pos="74000">
                        <a:schemeClr val="lt1"/>
                      </a:gs>
                      <a:gs pos="100000">
                        <a:srgbClr val="0C0A9E">
                          <a:alpha val="20000"/>
                        </a:srgb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572" name="Google Shape;1572;p40"/>
                <p:cNvGrpSpPr/>
                <p:nvPr/>
              </p:nvGrpSpPr>
              <p:grpSpPr>
                <a:xfrm>
                  <a:off x="874020" y="312788"/>
                  <a:ext cx="473483" cy="453403"/>
                  <a:chOff x="2038491" y="-937756"/>
                  <a:chExt cx="904284" cy="865933"/>
                </a:xfrm>
              </p:grpSpPr>
              <p:grpSp>
                <p:nvGrpSpPr>
                  <p:cNvPr id="1573" name="Google Shape;1573;p40"/>
                  <p:cNvGrpSpPr/>
                  <p:nvPr/>
                </p:nvGrpSpPr>
                <p:grpSpPr>
                  <a:xfrm>
                    <a:off x="2096570" y="-863491"/>
                    <a:ext cx="717621" cy="717392"/>
                    <a:chOff x="1483457" y="3953671"/>
                    <a:chExt cx="717621" cy="717392"/>
                  </a:xfrm>
                </p:grpSpPr>
                <p:sp>
                  <p:nvSpPr>
                    <p:cNvPr id="1574" name="Google Shape;1574;p40"/>
                    <p:cNvSpPr/>
                    <p:nvPr/>
                  </p:nvSpPr>
                  <p:spPr>
                    <a:xfrm>
                      <a:off x="1483457" y="425726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75" name="Google Shape;1575;p40"/>
                    <p:cNvSpPr/>
                    <p:nvPr/>
                  </p:nvSpPr>
                  <p:spPr>
                    <a:xfrm>
                      <a:off x="1559470" y="418148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76" name="Google Shape;1576;p40"/>
                    <p:cNvSpPr/>
                    <p:nvPr/>
                  </p:nvSpPr>
                  <p:spPr>
                    <a:xfrm>
                      <a:off x="1635483" y="4105239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1" y="381"/>
                          </a:lnTo>
                          <a:lnTo>
                            <a:pt x="26740" y="27120"/>
                          </a:lnTo>
                          <a:lnTo>
                            <a:pt x="27121" y="26755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77" name="Google Shape;1577;p40"/>
                    <p:cNvSpPr/>
                    <p:nvPr/>
                  </p:nvSpPr>
                  <p:spPr>
                    <a:xfrm>
                      <a:off x="1711267" y="402945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55" y="27121"/>
                          </a:lnTo>
                          <a:lnTo>
                            <a:pt x="27120" y="26755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78" name="Google Shape;1578;p40"/>
                    <p:cNvSpPr/>
                    <p:nvPr/>
                  </p:nvSpPr>
                  <p:spPr>
                    <a:xfrm>
                      <a:off x="1787280" y="395367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2" y="1"/>
                          </a:moveTo>
                          <a:lnTo>
                            <a:pt x="1" y="382"/>
                          </a:lnTo>
                          <a:lnTo>
                            <a:pt x="26740" y="27121"/>
                          </a:lnTo>
                          <a:lnTo>
                            <a:pt x="27121" y="26740"/>
                          </a:lnTo>
                          <a:lnTo>
                            <a:pt x="382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sp>
                <p:nvSpPr>
                  <p:cNvPr id="1579" name="Google Shape;1579;p40"/>
                  <p:cNvSpPr/>
                  <p:nvPr/>
                </p:nvSpPr>
                <p:spPr>
                  <a:xfrm>
                    <a:off x="2038491" y="-937756"/>
                    <a:ext cx="904284" cy="8659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902" h="35337" extrusionOk="0">
                        <a:moveTo>
                          <a:pt x="18449" y="1"/>
                        </a:moveTo>
                        <a:cubicBezTo>
                          <a:pt x="16409" y="1"/>
                          <a:pt x="14368" y="778"/>
                          <a:pt x="12814" y="2332"/>
                        </a:cubicBezTo>
                        <a:lnTo>
                          <a:pt x="3108" y="12037"/>
                        </a:lnTo>
                        <a:cubicBezTo>
                          <a:pt x="0" y="15145"/>
                          <a:pt x="0" y="20189"/>
                          <a:pt x="3108" y="23297"/>
                        </a:cubicBezTo>
                        <a:lnTo>
                          <a:pt x="12814" y="33017"/>
                        </a:lnTo>
                        <a:cubicBezTo>
                          <a:pt x="14368" y="34564"/>
                          <a:pt x="16405" y="35337"/>
                          <a:pt x="18443" y="35337"/>
                        </a:cubicBezTo>
                        <a:cubicBezTo>
                          <a:pt x="20481" y="35337"/>
                          <a:pt x="22519" y="34564"/>
                          <a:pt x="24073" y="33017"/>
                        </a:cubicBezTo>
                        <a:lnTo>
                          <a:pt x="33794" y="23297"/>
                        </a:lnTo>
                        <a:cubicBezTo>
                          <a:pt x="36902" y="20189"/>
                          <a:pt x="36902" y="15145"/>
                          <a:pt x="33794" y="12037"/>
                        </a:cubicBezTo>
                        <a:lnTo>
                          <a:pt x="24073" y="2332"/>
                        </a:lnTo>
                        <a:cubicBezTo>
                          <a:pt x="22527" y="778"/>
                          <a:pt x="20489" y="1"/>
                          <a:pt x="18449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8000">
                        <a:schemeClr val="lt1"/>
                      </a:gs>
                      <a:gs pos="56000">
                        <a:srgbClr val="FFFFFF">
                          <a:alpha val="0"/>
                        </a:srgbClr>
                      </a:gs>
                      <a:gs pos="74000">
                        <a:schemeClr val="lt1"/>
                      </a:gs>
                      <a:gs pos="100000">
                        <a:srgbClr val="0C0A9E">
                          <a:alpha val="20000"/>
                        </a:srgb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1580" name="Google Shape;1580;p40"/>
              <p:cNvGrpSpPr/>
              <p:nvPr/>
            </p:nvGrpSpPr>
            <p:grpSpPr>
              <a:xfrm rot="-7479050">
                <a:off x="-2051246" y="-1642948"/>
                <a:ext cx="4889863" cy="3931229"/>
                <a:chOff x="7103825" y="-713112"/>
                <a:chExt cx="3785226" cy="3043150"/>
              </a:xfrm>
            </p:grpSpPr>
            <p:sp>
              <p:nvSpPr>
                <p:cNvPr id="1581" name="Google Shape;1581;p40"/>
                <p:cNvSpPr/>
                <p:nvPr/>
              </p:nvSpPr>
              <p:spPr>
                <a:xfrm rot="-3600017">
                  <a:off x="7761095" y="-21"/>
                  <a:ext cx="2152450" cy="18640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285" h="44413" extrusionOk="0">
                      <a:moveTo>
                        <a:pt x="12814" y="0"/>
                      </a:moveTo>
                      <a:lnTo>
                        <a:pt x="0" y="22199"/>
                      </a:lnTo>
                      <a:lnTo>
                        <a:pt x="12814" y="44413"/>
                      </a:lnTo>
                      <a:lnTo>
                        <a:pt x="38471" y="44413"/>
                      </a:lnTo>
                      <a:lnTo>
                        <a:pt x="51285" y="22199"/>
                      </a:lnTo>
                      <a:lnTo>
                        <a:pt x="38471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22000">
                      <a:schemeClr val="lt1"/>
                    </a:gs>
                    <a:gs pos="45000">
                      <a:srgbClr val="FFFFFF">
                        <a:alpha val="0"/>
                      </a:srgbClr>
                    </a:gs>
                    <a:gs pos="100000">
                      <a:srgbClr val="0C0A9E">
                        <a:alpha val="50196"/>
                      </a:srgbClr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pic>
              <p:nvPicPr>
                <p:cNvPr id="1582" name="Google Shape;1582;p40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 t="17657" b="17663"/>
                <a:stretch/>
              </p:blipFill>
              <p:spPr>
                <a:xfrm>
                  <a:off x="7103825" y="-713112"/>
                  <a:ext cx="3785226" cy="28889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1583" name="Google Shape;1583;p40"/>
              <p:cNvGrpSpPr/>
              <p:nvPr/>
            </p:nvGrpSpPr>
            <p:grpSpPr>
              <a:xfrm>
                <a:off x="-640220" y="-2653973"/>
                <a:ext cx="6191222" cy="6191222"/>
                <a:chOff x="-640220" y="-2502423"/>
                <a:chExt cx="6191222" cy="6191222"/>
              </a:xfrm>
            </p:grpSpPr>
            <p:sp>
              <p:nvSpPr>
                <p:cNvPr id="1584" name="Google Shape;1584;p40"/>
                <p:cNvSpPr/>
                <p:nvPr/>
              </p:nvSpPr>
              <p:spPr>
                <a:xfrm rot="-8100000">
                  <a:off x="452224" y="-1781500"/>
                  <a:ext cx="4006334" cy="474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678" h="115794" extrusionOk="0">
                      <a:moveTo>
                        <a:pt x="97449" y="0"/>
                      </a:moveTo>
                      <a:lnTo>
                        <a:pt x="76805" y="20645"/>
                      </a:lnTo>
                      <a:lnTo>
                        <a:pt x="76744" y="20691"/>
                      </a:lnTo>
                      <a:lnTo>
                        <a:pt x="76744" y="35927"/>
                      </a:lnTo>
                      <a:lnTo>
                        <a:pt x="63107" y="49563"/>
                      </a:lnTo>
                      <a:lnTo>
                        <a:pt x="63077" y="49608"/>
                      </a:lnTo>
                      <a:lnTo>
                        <a:pt x="63077" y="56571"/>
                      </a:lnTo>
                      <a:lnTo>
                        <a:pt x="61005" y="58659"/>
                      </a:lnTo>
                      <a:lnTo>
                        <a:pt x="61005" y="62407"/>
                      </a:lnTo>
                      <a:lnTo>
                        <a:pt x="52473" y="70939"/>
                      </a:lnTo>
                      <a:lnTo>
                        <a:pt x="52412" y="70969"/>
                      </a:lnTo>
                      <a:lnTo>
                        <a:pt x="52412" y="78541"/>
                      </a:lnTo>
                      <a:lnTo>
                        <a:pt x="46912" y="84057"/>
                      </a:lnTo>
                      <a:lnTo>
                        <a:pt x="46912" y="89633"/>
                      </a:lnTo>
                      <a:lnTo>
                        <a:pt x="33123" y="103406"/>
                      </a:lnTo>
                      <a:lnTo>
                        <a:pt x="12174" y="103406"/>
                      </a:lnTo>
                      <a:lnTo>
                        <a:pt x="0" y="115565"/>
                      </a:lnTo>
                      <a:lnTo>
                        <a:pt x="229" y="115793"/>
                      </a:lnTo>
                      <a:lnTo>
                        <a:pt x="12280" y="103711"/>
                      </a:lnTo>
                      <a:lnTo>
                        <a:pt x="33245" y="103711"/>
                      </a:lnTo>
                      <a:lnTo>
                        <a:pt x="47155" y="89801"/>
                      </a:lnTo>
                      <a:lnTo>
                        <a:pt x="47216" y="89770"/>
                      </a:lnTo>
                      <a:lnTo>
                        <a:pt x="47216" y="84179"/>
                      </a:lnTo>
                      <a:lnTo>
                        <a:pt x="52732" y="78663"/>
                      </a:lnTo>
                      <a:lnTo>
                        <a:pt x="52732" y="71106"/>
                      </a:lnTo>
                      <a:lnTo>
                        <a:pt x="61264" y="62574"/>
                      </a:lnTo>
                      <a:lnTo>
                        <a:pt x="61310" y="62513"/>
                      </a:lnTo>
                      <a:lnTo>
                        <a:pt x="61310" y="58780"/>
                      </a:lnTo>
                      <a:lnTo>
                        <a:pt x="63382" y="56708"/>
                      </a:lnTo>
                      <a:lnTo>
                        <a:pt x="63382" y="49730"/>
                      </a:lnTo>
                      <a:lnTo>
                        <a:pt x="77018" y="36109"/>
                      </a:lnTo>
                      <a:lnTo>
                        <a:pt x="77048" y="36064"/>
                      </a:lnTo>
                      <a:lnTo>
                        <a:pt x="77048" y="20828"/>
                      </a:lnTo>
                      <a:lnTo>
                        <a:pt x="97678" y="198"/>
                      </a:lnTo>
                      <a:lnTo>
                        <a:pt x="97449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85" name="Google Shape;1585;p40"/>
                <p:cNvSpPr/>
                <p:nvPr/>
              </p:nvSpPr>
              <p:spPr>
                <a:xfrm rot="-8100000">
                  <a:off x="83608" y="-617740"/>
                  <a:ext cx="2925242" cy="30577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320" h="74550" extrusionOk="0">
                      <a:moveTo>
                        <a:pt x="71091" y="0"/>
                      </a:moveTo>
                      <a:lnTo>
                        <a:pt x="59679" y="11397"/>
                      </a:lnTo>
                      <a:lnTo>
                        <a:pt x="54895" y="11397"/>
                      </a:lnTo>
                      <a:lnTo>
                        <a:pt x="41015" y="25307"/>
                      </a:lnTo>
                      <a:lnTo>
                        <a:pt x="40954" y="25337"/>
                      </a:lnTo>
                      <a:lnTo>
                        <a:pt x="40954" y="42325"/>
                      </a:lnTo>
                      <a:lnTo>
                        <a:pt x="31767" y="51528"/>
                      </a:lnTo>
                      <a:lnTo>
                        <a:pt x="31721" y="51574"/>
                      </a:lnTo>
                      <a:lnTo>
                        <a:pt x="31721" y="59237"/>
                      </a:lnTo>
                      <a:lnTo>
                        <a:pt x="22824" y="68135"/>
                      </a:lnTo>
                      <a:lnTo>
                        <a:pt x="6186" y="68135"/>
                      </a:lnTo>
                      <a:lnTo>
                        <a:pt x="0" y="74321"/>
                      </a:lnTo>
                      <a:lnTo>
                        <a:pt x="229" y="74549"/>
                      </a:lnTo>
                      <a:lnTo>
                        <a:pt x="6323" y="68455"/>
                      </a:lnTo>
                      <a:lnTo>
                        <a:pt x="22945" y="68455"/>
                      </a:lnTo>
                      <a:lnTo>
                        <a:pt x="31980" y="59420"/>
                      </a:lnTo>
                      <a:lnTo>
                        <a:pt x="32026" y="59374"/>
                      </a:lnTo>
                      <a:lnTo>
                        <a:pt x="32026" y="51695"/>
                      </a:lnTo>
                      <a:lnTo>
                        <a:pt x="41229" y="42508"/>
                      </a:lnTo>
                      <a:lnTo>
                        <a:pt x="41259" y="42463"/>
                      </a:lnTo>
                      <a:lnTo>
                        <a:pt x="41259" y="25475"/>
                      </a:lnTo>
                      <a:lnTo>
                        <a:pt x="55032" y="11732"/>
                      </a:lnTo>
                      <a:lnTo>
                        <a:pt x="59786" y="11732"/>
                      </a:lnTo>
                      <a:lnTo>
                        <a:pt x="71320" y="213"/>
                      </a:lnTo>
                      <a:lnTo>
                        <a:pt x="71091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586" name="Google Shape;1586;p40"/>
            <p:cNvGrpSpPr/>
            <p:nvPr/>
          </p:nvGrpSpPr>
          <p:grpSpPr>
            <a:xfrm>
              <a:off x="-12" y="-195650"/>
              <a:ext cx="439200" cy="439100"/>
              <a:chOff x="1101075" y="2142375"/>
              <a:chExt cx="439200" cy="439100"/>
            </a:xfrm>
          </p:grpSpPr>
          <p:sp>
            <p:nvSpPr>
              <p:cNvPr id="1587" name="Google Shape;1587;p40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8" name="Google Shape;1588;p40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589" name="Google Shape;1589;p40"/>
          <p:cNvGrpSpPr/>
          <p:nvPr/>
        </p:nvGrpSpPr>
        <p:grpSpPr>
          <a:xfrm>
            <a:off x="4605344" y="2412775"/>
            <a:ext cx="5765856" cy="4103650"/>
            <a:chOff x="4452944" y="2184175"/>
            <a:chExt cx="5765856" cy="4103650"/>
          </a:xfrm>
        </p:grpSpPr>
        <p:pic>
          <p:nvPicPr>
            <p:cNvPr id="1590" name="Google Shape;1590;p40"/>
            <p:cNvPicPr preferRelativeResize="0"/>
            <p:nvPr/>
          </p:nvPicPr>
          <p:blipFill rotWithShape="1">
            <a:blip r:embed="rId4">
              <a:alphaModFix/>
            </a:blip>
            <a:srcRect l="16960" t="24718" r="7121" b="26177"/>
            <a:stretch/>
          </p:blipFill>
          <p:spPr>
            <a:xfrm rot="-5400000" flipH="1">
              <a:off x="6600975" y="2670000"/>
              <a:ext cx="4103650" cy="31320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591" name="Google Shape;1591;p40"/>
            <p:cNvGrpSpPr/>
            <p:nvPr/>
          </p:nvGrpSpPr>
          <p:grpSpPr>
            <a:xfrm rot="-5400000" flipH="1">
              <a:off x="8074852" y="4089881"/>
              <a:ext cx="1478405" cy="1186772"/>
              <a:chOff x="7945225" y="4302000"/>
              <a:chExt cx="904666" cy="726121"/>
            </a:xfrm>
          </p:grpSpPr>
          <p:sp>
            <p:nvSpPr>
              <p:cNvPr id="1592" name="Google Shape;1592;p40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3" name="Google Shape;1593;p40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4" name="Google Shape;1594;p40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95" name="Google Shape;1595;p40"/>
            <p:cNvSpPr/>
            <p:nvPr/>
          </p:nvSpPr>
          <p:spPr>
            <a:xfrm rot="-5400000" flipH="1">
              <a:off x="5435889" y="1481375"/>
              <a:ext cx="3153315" cy="5119205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96" name="Google Shape;1596;p40"/>
            <p:cNvGrpSpPr/>
            <p:nvPr/>
          </p:nvGrpSpPr>
          <p:grpSpPr>
            <a:xfrm rot="-5400000" flipH="1">
              <a:off x="7140078" y="3883230"/>
              <a:ext cx="134004" cy="134004"/>
              <a:chOff x="8356813" y="1074288"/>
              <a:chExt cx="351900" cy="351900"/>
            </a:xfrm>
          </p:grpSpPr>
          <p:sp>
            <p:nvSpPr>
              <p:cNvPr id="1597" name="Google Shape;1597;p40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8" name="Google Shape;1598;p40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99" name="Google Shape;1599;p40"/>
            <p:cNvGrpSpPr/>
            <p:nvPr/>
          </p:nvGrpSpPr>
          <p:grpSpPr>
            <a:xfrm rot="-5400000" flipH="1">
              <a:off x="6766253" y="3499155"/>
              <a:ext cx="134004" cy="134004"/>
              <a:chOff x="8356813" y="1074288"/>
              <a:chExt cx="351900" cy="351900"/>
            </a:xfrm>
          </p:grpSpPr>
          <p:sp>
            <p:nvSpPr>
              <p:cNvPr id="1600" name="Google Shape;1600;p40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1" name="Google Shape;1601;p40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02" name="Google Shape;1602;p40"/>
            <p:cNvSpPr/>
            <p:nvPr/>
          </p:nvSpPr>
          <p:spPr>
            <a:xfrm rot="5400000" flipH="1">
              <a:off x="6561314" y="2368138"/>
              <a:ext cx="1902692" cy="406951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40"/>
            <p:cNvSpPr/>
            <p:nvPr/>
          </p:nvSpPr>
          <p:spPr>
            <a:xfrm rot="5400000" flipH="1">
              <a:off x="6562398" y="2676948"/>
              <a:ext cx="1902692" cy="406951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04" name="Google Shape;1604;p40"/>
            <p:cNvGrpSpPr/>
            <p:nvPr/>
          </p:nvGrpSpPr>
          <p:grpSpPr>
            <a:xfrm rot="-5400000" flipH="1">
              <a:off x="7404606" y="3451356"/>
              <a:ext cx="582050" cy="582425"/>
              <a:chOff x="959750" y="3039275"/>
              <a:chExt cx="582050" cy="582425"/>
            </a:xfrm>
          </p:grpSpPr>
          <p:sp>
            <p:nvSpPr>
              <p:cNvPr id="1605" name="Google Shape;1605;p40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6" name="Google Shape;1606;p40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7" name="Google Shape;1607;p40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8" name="Google Shape;1608;p40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9" name="Google Shape;1609;p40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0" name="Google Shape;1610;p40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1" name="Google Shape;1611;p40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12" name="Google Shape;1612;p40"/>
            <p:cNvGrpSpPr/>
            <p:nvPr/>
          </p:nvGrpSpPr>
          <p:grpSpPr>
            <a:xfrm rot="-5400000" flipH="1">
              <a:off x="7237650" y="4201057"/>
              <a:ext cx="699928" cy="1651024"/>
              <a:chOff x="8337812" y="3492483"/>
              <a:chExt cx="699928" cy="1651024"/>
            </a:xfrm>
          </p:grpSpPr>
          <p:sp>
            <p:nvSpPr>
              <p:cNvPr id="1613" name="Google Shape;1613;p40"/>
              <p:cNvSpPr/>
              <p:nvPr/>
            </p:nvSpPr>
            <p:spPr>
              <a:xfrm>
                <a:off x="8337812" y="3492483"/>
                <a:ext cx="483116" cy="1013645"/>
              </a:xfrm>
              <a:custGeom>
                <a:avLst/>
                <a:gdLst/>
                <a:ahLst/>
                <a:cxnLst/>
                <a:rect l="l" t="t" r="r" b="b"/>
                <a:pathLst>
                  <a:path w="11779" h="24714" extrusionOk="0">
                    <a:moveTo>
                      <a:pt x="6735" y="1"/>
                    </a:moveTo>
                    <a:lnTo>
                      <a:pt x="1" y="6750"/>
                    </a:lnTo>
                    <a:lnTo>
                      <a:pt x="229" y="6964"/>
                    </a:lnTo>
                    <a:lnTo>
                      <a:pt x="6415" y="763"/>
                    </a:lnTo>
                    <a:lnTo>
                      <a:pt x="6415" y="13165"/>
                    </a:lnTo>
                    <a:lnTo>
                      <a:pt x="11458" y="13165"/>
                    </a:lnTo>
                    <a:lnTo>
                      <a:pt x="11458" y="24713"/>
                    </a:lnTo>
                    <a:lnTo>
                      <a:pt x="11778" y="24713"/>
                    </a:lnTo>
                    <a:lnTo>
                      <a:pt x="11778" y="12860"/>
                    </a:lnTo>
                    <a:lnTo>
                      <a:pt x="6735" y="12860"/>
                    </a:lnTo>
                    <a:lnTo>
                      <a:pt x="6735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4" name="Google Shape;1614;p40"/>
              <p:cNvSpPr/>
              <p:nvPr/>
            </p:nvSpPr>
            <p:spPr>
              <a:xfrm>
                <a:off x="8698380" y="3916789"/>
                <a:ext cx="246869" cy="1226718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5" name="Google Shape;1615;p40"/>
              <p:cNvSpPr/>
              <p:nvPr/>
            </p:nvSpPr>
            <p:spPr>
              <a:xfrm>
                <a:off x="8790871" y="3823684"/>
                <a:ext cx="246869" cy="1226718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5"/>
                    </a:lnTo>
                    <a:lnTo>
                      <a:pt x="5714" y="305"/>
                    </a:lnTo>
                    <a:lnTo>
                      <a:pt x="5714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16" name="Google Shape;1616;p40"/>
            <p:cNvSpPr/>
            <p:nvPr/>
          </p:nvSpPr>
          <p:spPr>
            <a:xfrm rot="147769" flipH="1">
              <a:off x="7025973" y="4504982"/>
              <a:ext cx="454547" cy="449759"/>
            </a:xfrm>
            <a:custGeom>
              <a:avLst/>
              <a:gdLst/>
              <a:ahLst/>
              <a:cxnLst/>
              <a:rect l="l" t="t" r="r" b="b"/>
              <a:pathLst>
                <a:path w="36171" h="35790" extrusionOk="0">
                  <a:moveTo>
                    <a:pt x="34030" y="1"/>
                  </a:moveTo>
                  <a:cubicBezTo>
                    <a:pt x="33531" y="1"/>
                    <a:pt x="33032" y="191"/>
                    <a:pt x="32651" y="572"/>
                  </a:cubicBezTo>
                  <a:cubicBezTo>
                    <a:pt x="31890" y="1334"/>
                    <a:pt x="31890" y="2568"/>
                    <a:pt x="32651" y="3330"/>
                  </a:cubicBezTo>
                  <a:cubicBezTo>
                    <a:pt x="33032" y="3711"/>
                    <a:pt x="33531" y="3901"/>
                    <a:pt x="34030" y="3901"/>
                  </a:cubicBezTo>
                  <a:cubicBezTo>
                    <a:pt x="34529" y="3901"/>
                    <a:pt x="35028" y="3711"/>
                    <a:pt x="35409" y="3330"/>
                  </a:cubicBezTo>
                  <a:cubicBezTo>
                    <a:pt x="36171" y="2568"/>
                    <a:pt x="36171" y="1334"/>
                    <a:pt x="35409" y="572"/>
                  </a:cubicBezTo>
                  <a:cubicBezTo>
                    <a:pt x="35028" y="191"/>
                    <a:pt x="34529" y="1"/>
                    <a:pt x="34030" y="1"/>
                  </a:cubicBezTo>
                  <a:close/>
                  <a:moveTo>
                    <a:pt x="27662" y="6385"/>
                  </a:moveTo>
                  <a:cubicBezTo>
                    <a:pt x="27163" y="6385"/>
                    <a:pt x="26664" y="6575"/>
                    <a:pt x="26283" y="6956"/>
                  </a:cubicBezTo>
                  <a:cubicBezTo>
                    <a:pt x="25521" y="7718"/>
                    <a:pt x="25521" y="8952"/>
                    <a:pt x="26283" y="9714"/>
                  </a:cubicBezTo>
                  <a:cubicBezTo>
                    <a:pt x="26664" y="10095"/>
                    <a:pt x="27163" y="10285"/>
                    <a:pt x="27662" y="10285"/>
                  </a:cubicBezTo>
                  <a:cubicBezTo>
                    <a:pt x="28161" y="10285"/>
                    <a:pt x="28660" y="10095"/>
                    <a:pt x="29040" y="9714"/>
                  </a:cubicBezTo>
                  <a:cubicBezTo>
                    <a:pt x="29802" y="8952"/>
                    <a:pt x="29802" y="7718"/>
                    <a:pt x="29040" y="6956"/>
                  </a:cubicBezTo>
                  <a:cubicBezTo>
                    <a:pt x="28660" y="6575"/>
                    <a:pt x="28161" y="6385"/>
                    <a:pt x="27662" y="6385"/>
                  </a:cubicBezTo>
                  <a:close/>
                  <a:moveTo>
                    <a:pt x="21285" y="12753"/>
                  </a:moveTo>
                  <a:cubicBezTo>
                    <a:pt x="20783" y="12753"/>
                    <a:pt x="20280" y="12944"/>
                    <a:pt x="19899" y="13325"/>
                  </a:cubicBezTo>
                  <a:cubicBezTo>
                    <a:pt x="19137" y="14086"/>
                    <a:pt x="19137" y="15336"/>
                    <a:pt x="19899" y="16097"/>
                  </a:cubicBezTo>
                  <a:cubicBezTo>
                    <a:pt x="20280" y="16478"/>
                    <a:pt x="20783" y="16669"/>
                    <a:pt x="21285" y="16669"/>
                  </a:cubicBezTo>
                  <a:cubicBezTo>
                    <a:pt x="21788" y="16669"/>
                    <a:pt x="22291" y="16478"/>
                    <a:pt x="22672" y="16097"/>
                  </a:cubicBezTo>
                  <a:cubicBezTo>
                    <a:pt x="23434" y="15336"/>
                    <a:pt x="23434" y="14086"/>
                    <a:pt x="22672" y="13325"/>
                  </a:cubicBezTo>
                  <a:cubicBezTo>
                    <a:pt x="22291" y="12944"/>
                    <a:pt x="21788" y="12753"/>
                    <a:pt x="21285" y="12753"/>
                  </a:cubicBezTo>
                  <a:close/>
                  <a:moveTo>
                    <a:pt x="14917" y="19128"/>
                  </a:moveTo>
                  <a:cubicBezTo>
                    <a:pt x="14415" y="19128"/>
                    <a:pt x="13913" y="19318"/>
                    <a:pt x="13530" y="19693"/>
                  </a:cubicBezTo>
                  <a:cubicBezTo>
                    <a:pt x="12768" y="20455"/>
                    <a:pt x="12768" y="21689"/>
                    <a:pt x="13530" y="22451"/>
                  </a:cubicBezTo>
                  <a:cubicBezTo>
                    <a:pt x="13911" y="22832"/>
                    <a:pt x="14410" y="23022"/>
                    <a:pt x="14909" y="23022"/>
                  </a:cubicBezTo>
                  <a:cubicBezTo>
                    <a:pt x="15408" y="23022"/>
                    <a:pt x="15907" y="22832"/>
                    <a:pt x="16288" y="22451"/>
                  </a:cubicBezTo>
                  <a:cubicBezTo>
                    <a:pt x="17050" y="21689"/>
                    <a:pt x="17050" y="20455"/>
                    <a:pt x="16288" y="19693"/>
                  </a:cubicBezTo>
                  <a:cubicBezTo>
                    <a:pt x="15909" y="19314"/>
                    <a:pt x="15413" y="19128"/>
                    <a:pt x="14917" y="19128"/>
                  </a:cubicBezTo>
                  <a:close/>
                  <a:moveTo>
                    <a:pt x="8525" y="25506"/>
                  </a:moveTo>
                  <a:cubicBezTo>
                    <a:pt x="8026" y="25506"/>
                    <a:pt x="7527" y="25696"/>
                    <a:pt x="7146" y="26077"/>
                  </a:cubicBezTo>
                  <a:cubicBezTo>
                    <a:pt x="6385" y="26839"/>
                    <a:pt x="6385" y="28073"/>
                    <a:pt x="7146" y="28835"/>
                  </a:cubicBezTo>
                  <a:cubicBezTo>
                    <a:pt x="7527" y="29216"/>
                    <a:pt x="8026" y="29406"/>
                    <a:pt x="8525" y="29406"/>
                  </a:cubicBezTo>
                  <a:cubicBezTo>
                    <a:pt x="9024" y="29406"/>
                    <a:pt x="9523" y="29216"/>
                    <a:pt x="9904" y="28835"/>
                  </a:cubicBezTo>
                  <a:cubicBezTo>
                    <a:pt x="10666" y="28073"/>
                    <a:pt x="10666" y="26839"/>
                    <a:pt x="9904" y="26077"/>
                  </a:cubicBezTo>
                  <a:cubicBezTo>
                    <a:pt x="9523" y="25696"/>
                    <a:pt x="9024" y="25506"/>
                    <a:pt x="8525" y="25506"/>
                  </a:cubicBezTo>
                  <a:close/>
                  <a:moveTo>
                    <a:pt x="2141" y="31874"/>
                  </a:moveTo>
                  <a:cubicBezTo>
                    <a:pt x="1642" y="31874"/>
                    <a:pt x="1143" y="32065"/>
                    <a:pt x="763" y="32446"/>
                  </a:cubicBezTo>
                  <a:cubicBezTo>
                    <a:pt x="1" y="33207"/>
                    <a:pt x="1" y="34457"/>
                    <a:pt x="763" y="35219"/>
                  </a:cubicBezTo>
                  <a:cubicBezTo>
                    <a:pt x="1143" y="35599"/>
                    <a:pt x="1642" y="35790"/>
                    <a:pt x="2141" y="35790"/>
                  </a:cubicBezTo>
                  <a:cubicBezTo>
                    <a:pt x="2640" y="35790"/>
                    <a:pt x="3139" y="35599"/>
                    <a:pt x="3520" y="35219"/>
                  </a:cubicBezTo>
                  <a:cubicBezTo>
                    <a:pt x="4282" y="34457"/>
                    <a:pt x="4282" y="33207"/>
                    <a:pt x="3520" y="32446"/>
                  </a:cubicBezTo>
                  <a:cubicBezTo>
                    <a:pt x="3139" y="32065"/>
                    <a:pt x="2640" y="31874"/>
                    <a:pt x="2141" y="31874"/>
                  </a:cubicBezTo>
                  <a:close/>
                </a:path>
              </a:pathLst>
            </a:custGeom>
            <a:gradFill>
              <a:gsLst>
                <a:gs pos="0">
                  <a:schemeClr val="lt2">
                    <a:alpha val="46820"/>
                  </a:schemeClr>
                </a:gs>
                <a:gs pos="78000">
                  <a:schemeClr val="lt1">
                    <a:alpha val="46820"/>
                  </a:schemeClr>
                </a:gs>
                <a:gs pos="100000">
                  <a:schemeClr val="lt1">
                    <a:alpha val="4682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40"/>
            <p:cNvSpPr/>
            <p:nvPr/>
          </p:nvSpPr>
          <p:spPr>
            <a:xfrm rot="147769" flipH="1">
              <a:off x="6785273" y="4569932"/>
              <a:ext cx="454547" cy="449759"/>
            </a:xfrm>
            <a:custGeom>
              <a:avLst/>
              <a:gdLst/>
              <a:ahLst/>
              <a:cxnLst/>
              <a:rect l="l" t="t" r="r" b="b"/>
              <a:pathLst>
                <a:path w="36171" h="35790" extrusionOk="0">
                  <a:moveTo>
                    <a:pt x="34030" y="1"/>
                  </a:moveTo>
                  <a:cubicBezTo>
                    <a:pt x="33531" y="1"/>
                    <a:pt x="33032" y="191"/>
                    <a:pt x="32651" y="572"/>
                  </a:cubicBezTo>
                  <a:cubicBezTo>
                    <a:pt x="31890" y="1334"/>
                    <a:pt x="31890" y="2568"/>
                    <a:pt x="32651" y="3330"/>
                  </a:cubicBezTo>
                  <a:cubicBezTo>
                    <a:pt x="33032" y="3711"/>
                    <a:pt x="33531" y="3901"/>
                    <a:pt x="34030" y="3901"/>
                  </a:cubicBezTo>
                  <a:cubicBezTo>
                    <a:pt x="34529" y="3901"/>
                    <a:pt x="35028" y="3711"/>
                    <a:pt x="35409" y="3330"/>
                  </a:cubicBezTo>
                  <a:cubicBezTo>
                    <a:pt x="36171" y="2568"/>
                    <a:pt x="36171" y="1334"/>
                    <a:pt x="35409" y="572"/>
                  </a:cubicBezTo>
                  <a:cubicBezTo>
                    <a:pt x="35028" y="191"/>
                    <a:pt x="34529" y="1"/>
                    <a:pt x="34030" y="1"/>
                  </a:cubicBezTo>
                  <a:close/>
                  <a:moveTo>
                    <a:pt x="27662" y="6385"/>
                  </a:moveTo>
                  <a:cubicBezTo>
                    <a:pt x="27163" y="6385"/>
                    <a:pt x="26664" y="6575"/>
                    <a:pt x="26283" y="6956"/>
                  </a:cubicBezTo>
                  <a:cubicBezTo>
                    <a:pt x="25521" y="7718"/>
                    <a:pt x="25521" y="8952"/>
                    <a:pt x="26283" y="9714"/>
                  </a:cubicBezTo>
                  <a:cubicBezTo>
                    <a:pt x="26664" y="10095"/>
                    <a:pt x="27163" y="10285"/>
                    <a:pt x="27662" y="10285"/>
                  </a:cubicBezTo>
                  <a:cubicBezTo>
                    <a:pt x="28161" y="10285"/>
                    <a:pt x="28660" y="10095"/>
                    <a:pt x="29040" y="9714"/>
                  </a:cubicBezTo>
                  <a:cubicBezTo>
                    <a:pt x="29802" y="8952"/>
                    <a:pt x="29802" y="7718"/>
                    <a:pt x="29040" y="6956"/>
                  </a:cubicBezTo>
                  <a:cubicBezTo>
                    <a:pt x="28660" y="6575"/>
                    <a:pt x="28161" y="6385"/>
                    <a:pt x="27662" y="6385"/>
                  </a:cubicBezTo>
                  <a:close/>
                  <a:moveTo>
                    <a:pt x="21285" y="12753"/>
                  </a:moveTo>
                  <a:cubicBezTo>
                    <a:pt x="20783" y="12753"/>
                    <a:pt x="20280" y="12944"/>
                    <a:pt x="19899" y="13325"/>
                  </a:cubicBezTo>
                  <a:cubicBezTo>
                    <a:pt x="19137" y="14086"/>
                    <a:pt x="19137" y="15336"/>
                    <a:pt x="19899" y="16097"/>
                  </a:cubicBezTo>
                  <a:cubicBezTo>
                    <a:pt x="20280" y="16478"/>
                    <a:pt x="20783" y="16669"/>
                    <a:pt x="21285" y="16669"/>
                  </a:cubicBezTo>
                  <a:cubicBezTo>
                    <a:pt x="21788" y="16669"/>
                    <a:pt x="22291" y="16478"/>
                    <a:pt x="22672" y="16097"/>
                  </a:cubicBezTo>
                  <a:cubicBezTo>
                    <a:pt x="23434" y="15336"/>
                    <a:pt x="23434" y="14086"/>
                    <a:pt x="22672" y="13325"/>
                  </a:cubicBezTo>
                  <a:cubicBezTo>
                    <a:pt x="22291" y="12944"/>
                    <a:pt x="21788" y="12753"/>
                    <a:pt x="21285" y="12753"/>
                  </a:cubicBezTo>
                  <a:close/>
                  <a:moveTo>
                    <a:pt x="14917" y="19128"/>
                  </a:moveTo>
                  <a:cubicBezTo>
                    <a:pt x="14415" y="19128"/>
                    <a:pt x="13913" y="19318"/>
                    <a:pt x="13530" y="19693"/>
                  </a:cubicBezTo>
                  <a:cubicBezTo>
                    <a:pt x="12768" y="20455"/>
                    <a:pt x="12768" y="21689"/>
                    <a:pt x="13530" y="22451"/>
                  </a:cubicBezTo>
                  <a:cubicBezTo>
                    <a:pt x="13911" y="22832"/>
                    <a:pt x="14410" y="23022"/>
                    <a:pt x="14909" y="23022"/>
                  </a:cubicBezTo>
                  <a:cubicBezTo>
                    <a:pt x="15408" y="23022"/>
                    <a:pt x="15907" y="22832"/>
                    <a:pt x="16288" y="22451"/>
                  </a:cubicBezTo>
                  <a:cubicBezTo>
                    <a:pt x="17050" y="21689"/>
                    <a:pt x="17050" y="20455"/>
                    <a:pt x="16288" y="19693"/>
                  </a:cubicBezTo>
                  <a:cubicBezTo>
                    <a:pt x="15909" y="19314"/>
                    <a:pt x="15413" y="19128"/>
                    <a:pt x="14917" y="19128"/>
                  </a:cubicBezTo>
                  <a:close/>
                  <a:moveTo>
                    <a:pt x="8525" y="25506"/>
                  </a:moveTo>
                  <a:cubicBezTo>
                    <a:pt x="8026" y="25506"/>
                    <a:pt x="7527" y="25696"/>
                    <a:pt x="7146" y="26077"/>
                  </a:cubicBezTo>
                  <a:cubicBezTo>
                    <a:pt x="6385" y="26839"/>
                    <a:pt x="6385" y="28073"/>
                    <a:pt x="7146" y="28835"/>
                  </a:cubicBezTo>
                  <a:cubicBezTo>
                    <a:pt x="7527" y="29216"/>
                    <a:pt x="8026" y="29406"/>
                    <a:pt x="8525" y="29406"/>
                  </a:cubicBezTo>
                  <a:cubicBezTo>
                    <a:pt x="9024" y="29406"/>
                    <a:pt x="9523" y="29216"/>
                    <a:pt x="9904" y="28835"/>
                  </a:cubicBezTo>
                  <a:cubicBezTo>
                    <a:pt x="10666" y="28073"/>
                    <a:pt x="10666" y="26839"/>
                    <a:pt x="9904" y="26077"/>
                  </a:cubicBezTo>
                  <a:cubicBezTo>
                    <a:pt x="9523" y="25696"/>
                    <a:pt x="9024" y="25506"/>
                    <a:pt x="8525" y="25506"/>
                  </a:cubicBezTo>
                  <a:close/>
                  <a:moveTo>
                    <a:pt x="2141" y="31874"/>
                  </a:moveTo>
                  <a:cubicBezTo>
                    <a:pt x="1642" y="31874"/>
                    <a:pt x="1143" y="32065"/>
                    <a:pt x="763" y="32446"/>
                  </a:cubicBezTo>
                  <a:cubicBezTo>
                    <a:pt x="1" y="33207"/>
                    <a:pt x="1" y="34457"/>
                    <a:pt x="763" y="35219"/>
                  </a:cubicBezTo>
                  <a:cubicBezTo>
                    <a:pt x="1143" y="35599"/>
                    <a:pt x="1642" y="35790"/>
                    <a:pt x="2141" y="35790"/>
                  </a:cubicBezTo>
                  <a:cubicBezTo>
                    <a:pt x="2640" y="35790"/>
                    <a:pt x="3139" y="35599"/>
                    <a:pt x="3520" y="35219"/>
                  </a:cubicBezTo>
                  <a:cubicBezTo>
                    <a:pt x="4282" y="34457"/>
                    <a:pt x="4282" y="33207"/>
                    <a:pt x="3520" y="32446"/>
                  </a:cubicBezTo>
                  <a:cubicBezTo>
                    <a:pt x="3139" y="32065"/>
                    <a:pt x="2640" y="31874"/>
                    <a:pt x="2141" y="31874"/>
                  </a:cubicBezTo>
                  <a:close/>
                </a:path>
              </a:pathLst>
            </a:custGeom>
            <a:gradFill>
              <a:gsLst>
                <a:gs pos="0">
                  <a:schemeClr val="lt2">
                    <a:alpha val="46820"/>
                  </a:schemeClr>
                </a:gs>
                <a:gs pos="78000">
                  <a:schemeClr val="lt1">
                    <a:alpha val="46820"/>
                  </a:schemeClr>
                </a:gs>
                <a:gs pos="100000">
                  <a:schemeClr val="lt1">
                    <a:alpha val="4682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18" name="Google Shape;1618;p40"/>
            <p:cNvGrpSpPr/>
            <p:nvPr/>
          </p:nvGrpSpPr>
          <p:grpSpPr>
            <a:xfrm rot="-5400000" flipH="1">
              <a:off x="5819578" y="4727817"/>
              <a:ext cx="134004" cy="134004"/>
              <a:chOff x="8356813" y="1074288"/>
              <a:chExt cx="351900" cy="351900"/>
            </a:xfrm>
          </p:grpSpPr>
          <p:sp>
            <p:nvSpPr>
              <p:cNvPr id="1619" name="Google Shape;1619;p40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0" name="Google Shape;1620;p40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621" name="Google Shape;1621;p40"/>
          <p:cNvSpPr txBox="1">
            <a:spLocks noGrp="1"/>
          </p:cNvSpPr>
          <p:nvPr>
            <p:ph type="title"/>
          </p:nvPr>
        </p:nvSpPr>
        <p:spPr>
          <a:xfrm>
            <a:off x="658425" y="528627"/>
            <a:ext cx="66912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Архитектура модели</a:t>
            </a:r>
            <a:endParaRPr dirty="0"/>
          </a:p>
        </p:txBody>
      </p:sp>
      <p:sp>
        <p:nvSpPr>
          <p:cNvPr id="1622" name="Google Shape;1622;p40"/>
          <p:cNvSpPr txBox="1">
            <a:spLocks noGrp="1"/>
          </p:cNvSpPr>
          <p:nvPr>
            <p:ph type="subTitle" idx="1"/>
          </p:nvPr>
        </p:nvSpPr>
        <p:spPr>
          <a:xfrm>
            <a:off x="690156" y="635716"/>
            <a:ext cx="6691200" cy="147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>
                <a:latin typeface=""/>
              </a:rPr>
              <a:t>В качестве основной части модели взята модель </a:t>
            </a:r>
            <a:r>
              <a:rPr lang="ru-RU" sz="1800" dirty="0" err="1">
                <a:latin typeface=""/>
              </a:rPr>
              <a:t>R</a:t>
            </a:r>
            <a:r>
              <a:rPr lang="en-US" sz="1800" dirty="0" err="1">
                <a:latin typeface=""/>
              </a:rPr>
              <a:t>esnet</a:t>
            </a:r>
            <a:r>
              <a:rPr lang="ru-RU" sz="1800" dirty="0">
                <a:latin typeface=""/>
              </a:rPr>
              <a:t>, предварительно обученная на </a:t>
            </a:r>
            <a:r>
              <a:rPr lang="en-US" sz="1800" dirty="0">
                <a:latin typeface=""/>
              </a:rPr>
              <a:t>ImageNet(Transfer Learning)</a:t>
            </a:r>
            <a:endParaRPr sz="1800" dirty="0">
              <a:latin typeface=""/>
            </a:endParaRPr>
          </a:p>
        </p:txBody>
      </p:sp>
      <p:grpSp>
        <p:nvGrpSpPr>
          <p:cNvPr id="1623" name="Google Shape;1623;p40"/>
          <p:cNvGrpSpPr/>
          <p:nvPr/>
        </p:nvGrpSpPr>
        <p:grpSpPr>
          <a:xfrm rot="-5400000" flipH="1">
            <a:off x="8904403" y="2929792"/>
            <a:ext cx="134004" cy="134004"/>
            <a:chOff x="8356813" y="1074288"/>
            <a:chExt cx="351900" cy="351900"/>
          </a:xfrm>
        </p:grpSpPr>
        <p:sp>
          <p:nvSpPr>
            <p:cNvPr id="1624" name="Google Shape;1624;p40"/>
            <p:cNvSpPr/>
            <p:nvPr/>
          </p:nvSpPr>
          <p:spPr>
            <a:xfrm>
              <a:off x="8356813" y="1074288"/>
              <a:ext cx="351900" cy="3519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40"/>
            <p:cNvSpPr/>
            <p:nvPr/>
          </p:nvSpPr>
          <p:spPr>
            <a:xfrm>
              <a:off x="8406497" y="1123972"/>
              <a:ext cx="252600" cy="252600"/>
            </a:xfrm>
            <a:prstGeom prst="ellipse">
              <a:avLst/>
            </a:pr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2152;p55">
            <a:extLst>
              <a:ext uri="{FF2B5EF4-FFF2-40B4-BE49-F238E27FC236}">
                <a16:creationId xmlns:a16="http://schemas.microsoft.com/office/drawing/2014/main" id="{9211D68F-7D17-20D7-6DB3-07FA9DC77E73}"/>
              </a:ext>
            </a:extLst>
          </p:cNvPr>
          <p:cNvSpPr txBox="1"/>
          <p:nvPr/>
        </p:nvSpPr>
        <p:spPr>
          <a:xfrm>
            <a:off x="3798341" y="2241924"/>
            <a:ext cx="180491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Custom Head</a:t>
            </a:r>
            <a:endParaRPr sz="2000" b="1" dirty="0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grpSp>
        <p:nvGrpSpPr>
          <p:cNvPr id="4" name="Google Shape;2165;p55">
            <a:extLst>
              <a:ext uri="{FF2B5EF4-FFF2-40B4-BE49-F238E27FC236}">
                <a16:creationId xmlns:a16="http://schemas.microsoft.com/office/drawing/2014/main" id="{C8F4D2B5-BD28-0C22-0DDC-ED483EFDB6DA}"/>
              </a:ext>
            </a:extLst>
          </p:cNvPr>
          <p:cNvGrpSpPr/>
          <p:nvPr/>
        </p:nvGrpSpPr>
        <p:grpSpPr>
          <a:xfrm>
            <a:off x="2815079" y="2536955"/>
            <a:ext cx="179668" cy="179626"/>
            <a:chOff x="1726066" y="2580534"/>
            <a:chExt cx="179668" cy="179626"/>
          </a:xfrm>
        </p:grpSpPr>
        <p:sp>
          <p:nvSpPr>
            <p:cNvPr id="6" name="Google Shape;2166;p55">
              <a:extLst>
                <a:ext uri="{FF2B5EF4-FFF2-40B4-BE49-F238E27FC236}">
                  <a16:creationId xmlns:a16="http://schemas.microsoft.com/office/drawing/2014/main" id="{620D1C18-D006-6EE0-3802-1CFC4838F8C6}"/>
                </a:ext>
              </a:extLst>
            </p:cNvPr>
            <p:cNvSpPr/>
            <p:nvPr/>
          </p:nvSpPr>
          <p:spPr>
            <a:xfrm>
              <a:off x="1726066" y="2580534"/>
              <a:ext cx="179668" cy="179626"/>
            </a:xfrm>
            <a:prstGeom prst="ellipse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167;p55">
              <a:extLst>
                <a:ext uri="{FF2B5EF4-FFF2-40B4-BE49-F238E27FC236}">
                  <a16:creationId xmlns:a16="http://schemas.microsoft.com/office/drawing/2014/main" id="{FCF40A15-E5B6-D75A-C34D-BC631A3BCC49}"/>
                </a:ext>
              </a:extLst>
            </p:cNvPr>
            <p:cNvSpPr/>
            <p:nvPr/>
          </p:nvSpPr>
          <p:spPr>
            <a:xfrm>
              <a:off x="1761754" y="2616214"/>
              <a:ext cx="108290" cy="108264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9" name="Google Shape;2168;p55">
            <a:extLst>
              <a:ext uri="{FF2B5EF4-FFF2-40B4-BE49-F238E27FC236}">
                <a16:creationId xmlns:a16="http://schemas.microsoft.com/office/drawing/2014/main" id="{7EF502E4-27FD-FAE3-18EB-319A764B43E4}"/>
              </a:ext>
            </a:extLst>
          </p:cNvPr>
          <p:cNvCxnSpPr>
            <a:cxnSpLocks/>
            <a:endCxn id="6" idx="0"/>
          </p:cNvCxnSpPr>
          <p:nvPr/>
        </p:nvCxnSpPr>
        <p:spPr>
          <a:xfrm flipV="1">
            <a:off x="1479904" y="2536955"/>
            <a:ext cx="1425009" cy="572772"/>
          </a:xfrm>
          <a:prstGeom prst="bentConnector4">
            <a:avLst>
              <a:gd name="adj1" fmla="val 46848"/>
              <a:gd name="adj2" fmla="val 80382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10" name="Google Shape;2169;p55">
            <a:extLst>
              <a:ext uri="{FF2B5EF4-FFF2-40B4-BE49-F238E27FC236}">
                <a16:creationId xmlns:a16="http://schemas.microsoft.com/office/drawing/2014/main" id="{8CF86EA5-CA48-1629-3376-8CA8A19EE544}"/>
              </a:ext>
            </a:extLst>
          </p:cNvPr>
          <p:cNvCxnSpPr>
            <a:cxnSpLocks/>
            <a:endCxn id="15" idx="6"/>
          </p:cNvCxnSpPr>
          <p:nvPr/>
        </p:nvCxnSpPr>
        <p:spPr>
          <a:xfrm rot="10800000" flipV="1">
            <a:off x="2933715" y="3105838"/>
            <a:ext cx="1801993" cy="576029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12" name="Google Shape;2176;p55">
            <a:extLst>
              <a:ext uri="{FF2B5EF4-FFF2-40B4-BE49-F238E27FC236}">
                <a16:creationId xmlns:a16="http://schemas.microsoft.com/office/drawing/2014/main" id="{5E676477-52FF-C9F3-8101-2E539C169038}"/>
              </a:ext>
            </a:extLst>
          </p:cNvPr>
          <p:cNvCxnSpPr>
            <a:stCxn id="6" idx="6"/>
            <a:endCxn id="15" idx="2"/>
          </p:cNvCxnSpPr>
          <p:nvPr/>
        </p:nvCxnSpPr>
        <p:spPr>
          <a:xfrm flipH="1">
            <a:off x="2754046" y="2626768"/>
            <a:ext cx="240701" cy="1055100"/>
          </a:xfrm>
          <a:prstGeom prst="bentConnector5">
            <a:avLst>
              <a:gd name="adj1" fmla="val 33803"/>
              <a:gd name="adj2" fmla="val 2261"/>
              <a:gd name="adj3" fmla="val 37222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" name="Google Shape;2177;p55">
            <a:extLst>
              <a:ext uri="{FF2B5EF4-FFF2-40B4-BE49-F238E27FC236}">
                <a16:creationId xmlns:a16="http://schemas.microsoft.com/office/drawing/2014/main" id="{BCBB27CC-21E0-B312-0F52-D15B463A1CB0}"/>
              </a:ext>
            </a:extLst>
          </p:cNvPr>
          <p:cNvCxnSpPr>
            <a:cxnSpLocks/>
            <a:stCxn id="15" idx="6"/>
            <a:endCxn id="18" idx="2"/>
          </p:cNvCxnSpPr>
          <p:nvPr/>
        </p:nvCxnSpPr>
        <p:spPr>
          <a:xfrm flipH="1">
            <a:off x="2779391" y="3681868"/>
            <a:ext cx="154323" cy="1222901"/>
          </a:xfrm>
          <a:prstGeom prst="bentConnector5">
            <a:avLst>
              <a:gd name="adj1" fmla="val 37660"/>
              <a:gd name="adj2" fmla="val 1205"/>
              <a:gd name="adj3" fmla="val 42254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4" name="Google Shape;2183;p55">
            <a:extLst>
              <a:ext uri="{FF2B5EF4-FFF2-40B4-BE49-F238E27FC236}">
                <a16:creationId xmlns:a16="http://schemas.microsoft.com/office/drawing/2014/main" id="{43119D87-7B4C-C177-5ACE-FDD5742FEF07}"/>
              </a:ext>
            </a:extLst>
          </p:cNvPr>
          <p:cNvGrpSpPr/>
          <p:nvPr/>
        </p:nvGrpSpPr>
        <p:grpSpPr>
          <a:xfrm>
            <a:off x="2754046" y="3592055"/>
            <a:ext cx="179668" cy="179626"/>
            <a:chOff x="4482166" y="2580534"/>
            <a:chExt cx="179668" cy="179626"/>
          </a:xfrm>
        </p:grpSpPr>
        <p:sp>
          <p:nvSpPr>
            <p:cNvPr id="15" name="Google Shape;2170;p55">
              <a:extLst>
                <a:ext uri="{FF2B5EF4-FFF2-40B4-BE49-F238E27FC236}">
                  <a16:creationId xmlns:a16="http://schemas.microsoft.com/office/drawing/2014/main" id="{15926C26-7FD7-4B91-A81F-03578D78A495}"/>
                </a:ext>
              </a:extLst>
            </p:cNvPr>
            <p:cNvSpPr/>
            <p:nvPr/>
          </p:nvSpPr>
          <p:spPr>
            <a:xfrm>
              <a:off x="4482166" y="2580534"/>
              <a:ext cx="179668" cy="179626"/>
            </a:xfrm>
            <a:prstGeom prst="ellipse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184;p55">
              <a:extLst>
                <a:ext uri="{FF2B5EF4-FFF2-40B4-BE49-F238E27FC236}">
                  <a16:creationId xmlns:a16="http://schemas.microsoft.com/office/drawing/2014/main" id="{15A59D30-CAD2-639C-890F-DE096708EDC1}"/>
                </a:ext>
              </a:extLst>
            </p:cNvPr>
            <p:cNvSpPr/>
            <p:nvPr/>
          </p:nvSpPr>
          <p:spPr>
            <a:xfrm>
              <a:off x="4517854" y="2616214"/>
              <a:ext cx="108290" cy="108264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" name="Google Shape;2187;p55">
            <a:extLst>
              <a:ext uri="{FF2B5EF4-FFF2-40B4-BE49-F238E27FC236}">
                <a16:creationId xmlns:a16="http://schemas.microsoft.com/office/drawing/2014/main" id="{557F6BE3-841D-322C-0F60-CE84085D928E}"/>
              </a:ext>
            </a:extLst>
          </p:cNvPr>
          <p:cNvGrpSpPr/>
          <p:nvPr/>
        </p:nvGrpSpPr>
        <p:grpSpPr>
          <a:xfrm>
            <a:off x="2779391" y="4814919"/>
            <a:ext cx="179700" cy="179700"/>
            <a:chOff x="7238266" y="3053222"/>
            <a:chExt cx="179700" cy="179700"/>
          </a:xfrm>
        </p:grpSpPr>
        <p:sp>
          <p:nvSpPr>
            <p:cNvPr id="18" name="Google Shape;2172;p55">
              <a:extLst>
                <a:ext uri="{FF2B5EF4-FFF2-40B4-BE49-F238E27FC236}">
                  <a16:creationId xmlns:a16="http://schemas.microsoft.com/office/drawing/2014/main" id="{1C1450C5-85C9-27CC-EE60-3605F9790331}"/>
                </a:ext>
              </a:extLst>
            </p:cNvPr>
            <p:cNvSpPr/>
            <p:nvPr/>
          </p:nvSpPr>
          <p:spPr>
            <a:xfrm>
              <a:off x="7238266" y="3053222"/>
              <a:ext cx="179700" cy="179700"/>
            </a:xfrm>
            <a:prstGeom prst="ellipse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188;p55">
              <a:extLst>
                <a:ext uri="{FF2B5EF4-FFF2-40B4-BE49-F238E27FC236}">
                  <a16:creationId xmlns:a16="http://schemas.microsoft.com/office/drawing/2014/main" id="{A7ACF165-938A-DDCF-F107-010835DA2EE2}"/>
                </a:ext>
              </a:extLst>
            </p:cNvPr>
            <p:cNvSpPr/>
            <p:nvPr/>
          </p:nvSpPr>
          <p:spPr>
            <a:xfrm>
              <a:off x="7273954" y="3088901"/>
              <a:ext cx="108300" cy="108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40" name="TextBox 1539">
            <a:extLst>
              <a:ext uri="{FF2B5EF4-FFF2-40B4-BE49-F238E27FC236}">
                <a16:creationId xmlns:a16="http://schemas.microsoft.com/office/drawing/2014/main" id="{0636D4B2-D8D2-9B12-2FD3-30A773F48D9A}"/>
              </a:ext>
            </a:extLst>
          </p:cNvPr>
          <p:cNvSpPr txBox="1"/>
          <p:nvPr/>
        </p:nvSpPr>
        <p:spPr>
          <a:xfrm>
            <a:off x="2477008" y="1659201"/>
            <a:ext cx="11288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 Image</a:t>
            </a:r>
            <a:endParaRPr lang="ru-RU" dirty="0"/>
          </a:p>
        </p:txBody>
      </p:sp>
      <p:cxnSp>
        <p:nvCxnSpPr>
          <p:cNvPr id="1541" name="Google Shape;2176;p55">
            <a:extLst>
              <a:ext uri="{FF2B5EF4-FFF2-40B4-BE49-F238E27FC236}">
                <a16:creationId xmlns:a16="http://schemas.microsoft.com/office/drawing/2014/main" id="{3EB0BEF6-7CB3-6DA7-CD01-A38A478B4C0B}"/>
              </a:ext>
            </a:extLst>
          </p:cNvPr>
          <p:cNvCxnSpPr>
            <a:cxnSpLocks/>
            <a:stCxn id="1631" idx="4"/>
          </p:cNvCxnSpPr>
          <p:nvPr/>
        </p:nvCxnSpPr>
        <p:spPr>
          <a:xfrm rot="5400000">
            <a:off x="2336431" y="2554440"/>
            <a:ext cx="1191097" cy="54132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43" name="TextBox 1542">
            <a:extLst>
              <a:ext uri="{FF2B5EF4-FFF2-40B4-BE49-F238E27FC236}">
                <a16:creationId xmlns:a16="http://schemas.microsoft.com/office/drawing/2014/main" id="{6D7AC666-38E5-06F6-CCDE-064C187767DE}"/>
              </a:ext>
            </a:extLst>
          </p:cNvPr>
          <p:cNvSpPr txBox="1"/>
          <p:nvPr/>
        </p:nvSpPr>
        <p:spPr>
          <a:xfrm>
            <a:off x="14969" y="2704976"/>
            <a:ext cx="13388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Resnet Layers</a:t>
            </a:r>
            <a:endParaRPr lang="ru-RU" dirty="0"/>
          </a:p>
        </p:txBody>
      </p:sp>
      <p:grpSp>
        <p:nvGrpSpPr>
          <p:cNvPr id="1544" name="Google Shape;2187;p55">
            <a:extLst>
              <a:ext uri="{FF2B5EF4-FFF2-40B4-BE49-F238E27FC236}">
                <a16:creationId xmlns:a16="http://schemas.microsoft.com/office/drawing/2014/main" id="{8711CF6F-1E12-EA24-AFB9-EC09D36A683D}"/>
              </a:ext>
            </a:extLst>
          </p:cNvPr>
          <p:cNvGrpSpPr/>
          <p:nvPr/>
        </p:nvGrpSpPr>
        <p:grpSpPr>
          <a:xfrm>
            <a:off x="2869207" y="1841979"/>
            <a:ext cx="179700" cy="179700"/>
            <a:chOff x="7238266" y="3053222"/>
            <a:chExt cx="179700" cy="179700"/>
          </a:xfrm>
        </p:grpSpPr>
        <p:sp>
          <p:nvSpPr>
            <p:cNvPr id="1630" name="Google Shape;2172;p55">
              <a:extLst>
                <a:ext uri="{FF2B5EF4-FFF2-40B4-BE49-F238E27FC236}">
                  <a16:creationId xmlns:a16="http://schemas.microsoft.com/office/drawing/2014/main" id="{79DC8185-5278-1E77-461A-B4B385841BAC}"/>
                </a:ext>
              </a:extLst>
            </p:cNvPr>
            <p:cNvSpPr/>
            <p:nvPr/>
          </p:nvSpPr>
          <p:spPr>
            <a:xfrm>
              <a:off x="7238266" y="3053222"/>
              <a:ext cx="179700" cy="179700"/>
            </a:xfrm>
            <a:prstGeom prst="ellipse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2188;p55">
              <a:extLst>
                <a:ext uri="{FF2B5EF4-FFF2-40B4-BE49-F238E27FC236}">
                  <a16:creationId xmlns:a16="http://schemas.microsoft.com/office/drawing/2014/main" id="{C8D0FFCC-481E-50A9-074A-21458D6E24E2}"/>
                </a:ext>
              </a:extLst>
            </p:cNvPr>
            <p:cNvSpPr/>
            <p:nvPr/>
          </p:nvSpPr>
          <p:spPr>
            <a:xfrm>
              <a:off x="7273954" y="3088901"/>
              <a:ext cx="108300" cy="108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7518443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5" name="Google Shape;1545;p40"/>
          <p:cNvGrpSpPr/>
          <p:nvPr/>
        </p:nvGrpSpPr>
        <p:grpSpPr>
          <a:xfrm>
            <a:off x="-2085984" y="-1554486"/>
            <a:ext cx="8164418" cy="6343459"/>
            <a:chOff x="-2613417" y="-2806210"/>
            <a:chExt cx="8164418" cy="6343459"/>
          </a:xfrm>
        </p:grpSpPr>
        <p:grpSp>
          <p:nvGrpSpPr>
            <p:cNvPr id="1546" name="Google Shape;1546;p40"/>
            <p:cNvGrpSpPr/>
            <p:nvPr/>
          </p:nvGrpSpPr>
          <p:grpSpPr>
            <a:xfrm>
              <a:off x="-2613417" y="-2806210"/>
              <a:ext cx="8164418" cy="6343459"/>
              <a:chOff x="-2613417" y="-2806210"/>
              <a:chExt cx="8164418" cy="6343459"/>
            </a:xfrm>
          </p:grpSpPr>
          <p:grpSp>
            <p:nvGrpSpPr>
              <p:cNvPr id="1547" name="Google Shape;1547;p40"/>
              <p:cNvGrpSpPr/>
              <p:nvPr/>
            </p:nvGrpSpPr>
            <p:grpSpPr>
              <a:xfrm>
                <a:off x="-191059" y="95963"/>
                <a:ext cx="1538562" cy="971589"/>
                <a:chOff x="-191059" y="95963"/>
                <a:chExt cx="1538562" cy="971589"/>
              </a:xfrm>
            </p:grpSpPr>
            <p:grpSp>
              <p:nvGrpSpPr>
                <p:cNvPr id="1548" name="Google Shape;1548;p40"/>
                <p:cNvGrpSpPr/>
                <p:nvPr/>
              </p:nvGrpSpPr>
              <p:grpSpPr>
                <a:xfrm>
                  <a:off x="-191059" y="201619"/>
                  <a:ext cx="904284" cy="865933"/>
                  <a:chOff x="2038491" y="-937756"/>
                  <a:chExt cx="904284" cy="865933"/>
                </a:xfrm>
              </p:grpSpPr>
              <p:grpSp>
                <p:nvGrpSpPr>
                  <p:cNvPr id="1549" name="Google Shape;1549;p40"/>
                  <p:cNvGrpSpPr/>
                  <p:nvPr/>
                </p:nvGrpSpPr>
                <p:grpSpPr>
                  <a:xfrm>
                    <a:off x="2096570" y="-863491"/>
                    <a:ext cx="717621" cy="717392"/>
                    <a:chOff x="1483457" y="3953671"/>
                    <a:chExt cx="717621" cy="717392"/>
                  </a:xfrm>
                </p:grpSpPr>
                <p:sp>
                  <p:nvSpPr>
                    <p:cNvPr id="1550" name="Google Shape;1550;p40"/>
                    <p:cNvSpPr/>
                    <p:nvPr/>
                  </p:nvSpPr>
                  <p:spPr>
                    <a:xfrm>
                      <a:off x="1483457" y="425726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51" name="Google Shape;1551;p40"/>
                    <p:cNvSpPr/>
                    <p:nvPr/>
                  </p:nvSpPr>
                  <p:spPr>
                    <a:xfrm>
                      <a:off x="1559470" y="418148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52" name="Google Shape;1552;p40"/>
                    <p:cNvSpPr/>
                    <p:nvPr/>
                  </p:nvSpPr>
                  <p:spPr>
                    <a:xfrm>
                      <a:off x="1635483" y="4105239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1" y="381"/>
                          </a:lnTo>
                          <a:lnTo>
                            <a:pt x="26740" y="27120"/>
                          </a:lnTo>
                          <a:lnTo>
                            <a:pt x="27121" y="26755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53" name="Google Shape;1553;p40"/>
                    <p:cNvSpPr/>
                    <p:nvPr/>
                  </p:nvSpPr>
                  <p:spPr>
                    <a:xfrm>
                      <a:off x="1711267" y="402945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55" y="27121"/>
                          </a:lnTo>
                          <a:lnTo>
                            <a:pt x="27120" y="26755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54" name="Google Shape;1554;p40"/>
                    <p:cNvSpPr/>
                    <p:nvPr/>
                  </p:nvSpPr>
                  <p:spPr>
                    <a:xfrm>
                      <a:off x="1787280" y="395367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2" y="1"/>
                          </a:moveTo>
                          <a:lnTo>
                            <a:pt x="1" y="382"/>
                          </a:lnTo>
                          <a:lnTo>
                            <a:pt x="26740" y="27121"/>
                          </a:lnTo>
                          <a:lnTo>
                            <a:pt x="27121" y="26740"/>
                          </a:lnTo>
                          <a:lnTo>
                            <a:pt x="382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sp>
                <p:nvSpPr>
                  <p:cNvPr id="1555" name="Google Shape;1555;p40"/>
                  <p:cNvSpPr/>
                  <p:nvPr/>
                </p:nvSpPr>
                <p:spPr>
                  <a:xfrm>
                    <a:off x="2038491" y="-937756"/>
                    <a:ext cx="904284" cy="8659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902" h="35337" extrusionOk="0">
                        <a:moveTo>
                          <a:pt x="18449" y="1"/>
                        </a:moveTo>
                        <a:cubicBezTo>
                          <a:pt x="16409" y="1"/>
                          <a:pt x="14368" y="778"/>
                          <a:pt x="12814" y="2332"/>
                        </a:cubicBezTo>
                        <a:lnTo>
                          <a:pt x="3108" y="12037"/>
                        </a:lnTo>
                        <a:cubicBezTo>
                          <a:pt x="0" y="15145"/>
                          <a:pt x="0" y="20189"/>
                          <a:pt x="3108" y="23297"/>
                        </a:cubicBezTo>
                        <a:lnTo>
                          <a:pt x="12814" y="33017"/>
                        </a:lnTo>
                        <a:cubicBezTo>
                          <a:pt x="14368" y="34564"/>
                          <a:pt x="16405" y="35337"/>
                          <a:pt x="18443" y="35337"/>
                        </a:cubicBezTo>
                        <a:cubicBezTo>
                          <a:pt x="20481" y="35337"/>
                          <a:pt x="22519" y="34564"/>
                          <a:pt x="24073" y="33017"/>
                        </a:cubicBezTo>
                        <a:lnTo>
                          <a:pt x="33794" y="23297"/>
                        </a:lnTo>
                        <a:cubicBezTo>
                          <a:pt x="36902" y="20189"/>
                          <a:pt x="36902" y="15145"/>
                          <a:pt x="33794" y="12037"/>
                        </a:cubicBezTo>
                        <a:lnTo>
                          <a:pt x="24073" y="2332"/>
                        </a:lnTo>
                        <a:cubicBezTo>
                          <a:pt x="22527" y="778"/>
                          <a:pt x="20489" y="1"/>
                          <a:pt x="18449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8000">
                        <a:schemeClr val="lt1"/>
                      </a:gs>
                      <a:gs pos="56000">
                        <a:srgbClr val="FFFFFF">
                          <a:alpha val="0"/>
                        </a:srgbClr>
                      </a:gs>
                      <a:gs pos="74000">
                        <a:schemeClr val="lt1"/>
                      </a:gs>
                      <a:gs pos="100000">
                        <a:srgbClr val="0C0A9E">
                          <a:alpha val="20000"/>
                        </a:srgb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556" name="Google Shape;1556;p40"/>
                <p:cNvGrpSpPr/>
                <p:nvPr/>
              </p:nvGrpSpPr>
              <p:grpSpPr>
                <a:xfrm>
                  <a:off x="584533" y="95963"/>
                  <a:ext cx="473483" cy="453403"/>
                  <a:chOff x="2038491" y="-937756"/>
                  <a:chExt cx="904284" cy="865933"/>
                </a:xfrm>
              </p:grpSpPr>
              <p:grpSp>
                <p:nvGrpSpPr>
                  <p:cNvPr id="1557" name="Google Shape;1557;p40"/>
                  <p:cNvGrpSpPr/>
                  <p:nvPr/>
                </p:nvGrpSpPr>
                <p:grpSpPr>
                  <a:xfrm>
                    <a:off x="2096570" y="-863491"/>
                    <a:ext cx="717621" cy="717392"/>
                    <a:chOff x="1483457" y="3953671"/>
                    <a:chExt cx="717621" cy="717392"/>
                  </a:xfrm>
                </p:grpSpPr>
                <p:sp>
                  <p:nvSpPr>
                    <p:cNvPr id="1558" name="Google Shape;1558;p40"/>
                    <p:cNvSpPr/>
                    <p:nvPr/>
                  </p:nvSpPr>
                  <p:spPr>
                    <a:xfrm>
                      <a:off x="1483457" y="425726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59" name="Google Shape;1559;p40"/>
                    <p:cNvSpPr/>
                    <p:nvPr/>
                  </p:nvSpPr>
                  <p:spPr>
                    <a:xfrm>
                      <a:off x="1559470" y="418148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60" name="Google Shape;1560;p40"/>
                    <p:cNvSpPr/>
                    <p:nvPr/>
                  </p:nvSpPr>
                  <p:spPr>
                    <a:xfrm>
                      <a:off x="1635483" y="4105239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1" y="381"/>
                          </a:lnTo>
                          <a:lnTo>
                            <a:pt x="26740" y="27120"/>
                          </a:lnTo>
                          <a:lnTo>
                            <a:pt x="27121" y="26755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61" name="Google Shape;1561;p40"/>
                    <p:cNvSpPr/>
                    <p:nvPr/>
                  </p:nvSpPr>
                  <p:spPr>
                    <a:xfrm>
                      <a:off x="1711267" y="402945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55" y="27121"/>
                          </a:lnTo>
                          <a:lnTo>
                            <a:pt x="27120" y="26755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62" name="Google Shape;1562;p40"/>
                    <p:cNvSpPr/>
                    <p:nvPr/>
                  </p:nvSpPr>
                  <p:spPr>
                    <a:xfrm>
                      <a:off x="1787280" y="395367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2" y="1"/>
                          </a:moveTo>
                          <a:lnTo>
                            <a:pt x="1" y="382"/>
                          </a:lnTo>
                          <a:lnTo>
                            <a:pt x="26740" y="27121"/>
                          </a:lnTo>
                          <a:lnTo>
                            <a:pt x="27121" y="26740"/>
                          </a:lnTo>
                          <a:lnTo>
                            <a:pt x="382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sp>
                <p:nvSpPr>
                  <p:cNvPr id="1563" name="Google Shape;1563;p40"/>
                  <p:cNvSpPr/>
                  <p:nvPr/>
                </p:nvSpPr>
                <p:spPr>
                  <a:xfrm>
                    <a:off x="2038491" y="-937756"/>
                    <a:ext cx="904284" cy="8659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902" h="35337" extrusionOk="0">
                        <a:moveTo>
                          <a:pt x="18449" y="1"/>
                        </a:moveTo>
                        <a:cubicBezTo>
                          <a:pt x="16409" y="1"/>
                          <a:pt x="14368" y="778"/>
                          <a:pt x="12814" y="2332"/>
                        </a:cubicBezTo>
                        <a:lnTo>
                          <a:pt x="3108" y="12037"/>
                        </a:lnTo>
                        <a:cubicBezTo>
                          <a:pt x="0" y="15145"/>
                          <a:pt x="0" y="20189"/>
                          <a:pt x="3108" y="23297"/>
                        </a:cubicBezTo>
                        <a:lnTo>
                          <a:pt x="12814" y="33017"/>
                        </a:lnTo>
                        <a:cubicBezTo>
                          <a:pt x="14368" y="34564"/>
                          <a:pt x="16405" y="35337"/>
                          <a:pt x="18443" y="35337"/>
                        </a:cubicBezTo>
                        <a:cubicBezTo>
                          <a:pt x="20481" y="35337"/>
                          <a:pt x="22519" y="34564"/>
                          <a:pt x="24073" y="33017"/>
                        </a:cubicBezTo>
                        <a:lnTo>
                          <a:pt x="33794" y="23297"/>
                        </a:lnTo>
                        <a:cubicBezTo>
                          <a:pt x="36902" y="20189"/>
                          <a:pt x="36902" y="15145"/>
                          <a:pt x="33794" y="12037"/>
                        </a:cubicBezTo>
                        <a:lnTo>
                          <a:pt x="24073" y="2332"/>
                        </a:lnTo>
                        <a:cubicBezTo>
                          <a:pt x="22527" y="778"/>
                          <a:pt x="20489" y="1"/>
                          <a:pt x="18449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8000">
                        <a:schemeClr val="lt1"/>
                      </a:gs>
                      <a:gs pos="56000">
                        <a:srgbClr val="FFFFFF">
                          <a:alpha val="0"/>
                        </a:srgbClr>
                      </a:gs>
                      <a:gs pos="74000">
                        <a:schemeClr val="lt1"/>
                      </a:gs>
                      <a:gs pos="100000">
                        <a:srgbClr val="0C0A9E">
                          <a:alpha val="20000"/>
                        </a:srgb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564" name="Google Shape;1564;p40"/>
                <p:cNvGrpSpPr/>
                <p:nvPr/>
              </p:nvGrpSpPr>
              <p:grpSpPr>
                <a:xfrm>
                  <a:off x="530445" y="481913"/>
                  <a:ext cx="473483" cy="453403"/>
                  <a:chOff x="2038491" y="-937756"/>
                  <a:chExt cx="904284" cy="865933"/>
                </a:xfrm>
              </p:grpSpPr>
              <p:grpSp>
                <p:nvGrpSpPr>
                  <p:cNvPr id="1565" name="Google Shape;1565;p40"/>
                  <p:cNvGrpSpPr/>
                  <p:nvPr/>
                </p:nvGrpSpPr>
                <p:grpSpPr>
                  <a:xfrm>
                    <a:off x="2096570" y="-863491"/>
                    <a:ext cx="717621" cy="717392"/>
                    <a:chOff x="1483457" y="3953671"/>
                    <a:chExt cx="717621" cy="717392"/>
                  </a:xfrm>
                </p:grpSpPr>
                <p:sp>
                  <p:nvSpPr>
                    <p:cNvPr id="1566" name="Google Shape;1566;p40"/>
                    <p:cNvSpPr/>
                    <p:nvPr/>
                  </p:nvSpPr>
                  <p:spPr>
                    <a:xfrm>
                      <a:off x="1483457" y="425726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67" name="Google Shape;1567;p40"/>
                    <p:cNvSpPr/>
                    <p:nvPr/>
                  </p:nvSpPr>
                  <p:spPr>
                    <a:xfrm>
                      <a:off x="1559470" y="418148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68" name="Google Shape;1568;p40"/>
                    <p:cNvSpPr/>
                    <p:nvPr/>
                  </p:nvSpPr>
                  <p:spPr>
                    <a:xfrm>
                      <a:off x="1635483" y="4105239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1" y="381"/>
                          </a:lnTo>
                          <a:lnTo>
                            <a:pt x="26740" y="27120"/>
                          </a:lnTo>
                          <a:lnTo>
                            <a:pt x="27121" y="26755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69" name="Google Shape;1569;p40"/>
                    <p:cNvSpPr/>
                    <p:nvPr/>
                  </p:nvSpPr>
                  <p:spPr>
                    <a:xfrm>
                      <a:off x="1711267" y="402945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55" y="27121"/>
                          </a:lnTo>
                          <a:lnTo>
                            <a:pt x="27120" y="26755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70" name="Google Shape;1570;p40"/>
                    <p:cNvSpPr/>
                    <p:nvPr/>
                  </p:nvSpPr>
                  <p:spPr>
                    <a:xfrm>
                      <a:off x="1787280" y="395367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2" y="1"/>
                          </a:moveTo>
                          <a:lnTo>
                            <a:pt x="1" y="382"/>
                          </a:lnTo>
                          <a:lnTo>
                            <a:pt x="26740" y="27121"/>
                          </a:lnTo>
                          <a:lnTo>
                            <a:pt x="27121" y="26740"/>
                          </a:lnTo>
                          <a:lnTo>
                            <a:pt x="382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sp>
                <p:nvSpPr>
                  <p:cNvPr id="1571" name="Google Shape;1571;p40"/>
                  <p:cNvSpPr/>
                  <p:nvPr/>
                </p:nvSpPr>
                <p:spPr>
                  <a:xfrm>
                    <a:off x="2038491" y="-937756"/>
                    <a:ext cx="904284" cy="8659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902" h="35337" extrusionOk="0">
                        <a:moveTo>
                          <a:pt x="18449" y="1"/>
                        </a:moveTo>
                        <a:cubicBezTo>
                          <a:pt x="16409" y="1"/>
                          <a:pt x="14368" y="778"/>
                          <a:pt x="12814" y="2332"/>
                        </a:cubicBezTo>
                        <a:lnTo>
                          <a:pt x="3108" y="12037"/>
                        </a:lnTo>
                        <a:cubicBezTo>
                          <a:pt x="0" y="15145"/>
                          <a:pt x="0" y="20189"/>
                          <a:pt x="3108" y="23297"/>
                        </a:cubicBezTo>
                        <a:lnTo>
                          <a:pt x="12814" y="33017"/>
                        </a:lnTo>
                        <a:cubicBezTo>
                          <a:pt x="14368" y="34564"/>
                          <a:pt x="16405" y="35337"/>
                          <a:pt x="18443" y="35337"/>
                        </a:cubicBezTo>
                        <a:cubicBezTo>
                          <a:pt x="20481" y="35337"/>
                          <a:pt x="22519" y="34564"/>
                          <a:pt x="24073" y="33017"/>
                        </a:cubicBezTo>
                        <a:lnTo>
                          <a:pt x="33794" y="23297"/>
                        </a:lnTo>
                        <a:cubicBezTo>
                          <a:pt x="36902" y="20189"/>
                          <a:pt x="36902" y="15145"/>
                          <a:pt x="33794" y="12037"/>
                        </a:cubicBezTo>
                        <a:lnTo>
                          <a:pt x="24073" y="2332"/>
                        </a:lnTo>
                        <a:cubicBezTo>
                          <a:pt x="22527" y="778"/>
                          <a:pt x="20489" y="1"/>
                          <a:pt x="18449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8000">
                        <a:schemeClr val="lt1"/>
                      </a:gs>
                      <a:gs pos="56000">
                        <a:srgbClr val="FFFFFF">
                          <a:alpha val="0"/>
                        </a:srgbClr>
                      </a:gs>
                      <a:gs pos="74000">
                        <a:schemeClr val="lt1"/>
                      </a:gs>
                      <a:gs pos="100000">
                        <a:srgbClr val="0C0A9E">
                          <a:alpha val="20000"/>
                        </a:srgb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572" name="Google Shape;1572;p40"/>
                <p:cNvGrpSpPr/>
                <p:nvPr/>
              </p:nvGrpSpPr>
              <p:grpSpPr>
                <a:xfrm>
                  <a:off x="874020" y="312788"/>
                  <a:ext cx="473483" cy="453403"/>
                  <a:chOff x="2038491" y="-937756"/>
                  <a:chExt cx="904284" cy="865933"/>
                </a:xfrm>
              </p:grpSpPr>
              <p:grpSp>
                <p:nvGrpSpPr>
                  <p:cNvPr id="1573" name="Google Shape;1573;p40"/>
                  <p:cNvGrpSpPr/>
                  <p:nvPr/>
                </p:nvGrpSpPr>
                <p:grpSpPr>
                  <a:xfrm>
                    <a:off x="2096570" y="-863491"/>
                    <a:ext cx="717621" cy="717392"/>
                    <a:chOff x="1483457" y="3953671"/>
                    <a:chExt cx="717621" cy="717392"/>
                  </a:xfrm>
                </p:grpSpPr>
                <p:sp>
                  <p:nvSpPr>
                    <p:cNvPr id="1574" name="Google Shape;1574;p40"/>
                    <p:cNvSpPr/>
                    <p:nvPr/>
                  </p:nvSpPr>
                  <p:spPr>
                    <a:xfrm>
                      <a:off x="1483457" y="425726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75" name="Google Shape;1575;p40"/>
                    <p:cNvSpPr/>
                    <p:nvPr/>
                  </p:nvSpPr>
                  <p:spPr>
                    <a:xfrm>
                      <a:off x="1559470" y="418148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76" name="Google Shape;1576;p40"/>
                    <p:cNvSpPr/>
                    <p:nvPr/>
                  </p:nvSpPr>
                  <p:spPr>
                    <a:xfrm>
                      <a:off x="1635483" y="4105239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1" y="381"/>
                          </a:lnTo>
                          <a:lnTo>
                            <a:pt x="26740" y="27120"/>
                          </a:lnTo>
                          <a:lnTo>
                            <a:pt x="27121" y="26755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77" name="Google Shape;1577;p40"/>
                    <p:cNvSpPr/>
                    <p:nvPr/>
                  </p:nvSpPr>
                  <p:spPr>
                    <a:xfrm>
                      <a:off x="1711267" y="402945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55" y="27121"/>
                          </a:lnTo>
                          <a:lnTo>
                            <a:pt x="27120" y="26755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78" name="Google Shape;1578;p40"/>
                    <p:cNvSpPr/>
                    <p:nvPr/>
                  </p:nvSpPr>
                  <p:spPr>
                    <a:xfrm>
                      <a:off x="1787280" y="395367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2" y="1"/>
                          </a:moveTo>
                          <a:lnTo>
                            <a:pt x="1" y="382"/>
                          </a:lnTo>
                          <a:lnTo>
                            <a:pt x="26740" y="27121"/>
                          </a:lnTo>
                          <a:lnTo>
                            <a:pt x="27121" y="26740"/>
                          </a:lnTo>
                          <a:lnTo>
                            <a:pt x="382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sp>
                <p:nvSpPr>
                  <p:cNvPr id="1579" name="Google Shape;1579;p40"/>
                  <p:cNvSpPr/>
                  <p:nvPr/>
                </p:nvSpPr>
                <p:spPr>
                  <a:xfrm>
                    <a:off x="2038491" y="-937756"/>
                    <a:ext cx="904284" cy="8659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902" h="35337" extrusionOk="0">
                        <a:moveTo>
                          <a:pt x="18449" y="1"/>
                        </a:moveTo>
                        <a:cubicBezTo>
                          <a:pt x="16409" y="1"/>
                          <a:pt x="14368" y="778"/>
                          <a:pt x="12814" y="2332"/>
                        </a:cubicBezTo>
                        <a:lnTo>
                          <a:pt x="3108" y="12037"/>
                        </a:lnTo>
                        <a:cubicBezTo>
                          <a:pt x="0" y="15145"/>
                          <a:pt x="0" y="20189"/>
                          <a:pt x="3108" y="23297"/>
                        </a:cubicBezTo>
                        <a:lnTo>
                          <a:pt x="12814" y="33017"/>
                        </a:lnTo>
                        <a:cubicBezTo>
                          <a:pt x="14368" y="34564"/>
                          <a:pt x="16405" y="35337"/>
                          <a:pt x="18443" y="35337"/>
                        </a:cubicBezTo>
                        <a:cubicBezTo>
                          <a:pt x="20481" y="35337"/>
                          <a:pt x="22519" y="34564"/>
                          <a:pt x="24073" y="33017"/>
                        </a:cubicBezTo>
                        <a:lnTo>
                          <a:pt x="33794" y="23297"/>
                        </a:lnTo>
                        <a:cubicBezTo>
                          <a:pt x="36902" y="20189"/>
                          <a:pt x="36902" y="15145"/>
                          <a:pt x="33794" y="12037"/>
                        </a:cubicBezTo>
                        <a:lnTo>
                          <a:pt x="24073" y="2332"/>
                        </a:lnTo>
                        <a:cubicBezTo>
                          <a:pt x="22527" y="778"/>
                          <a:pt x="20489" y="1"/>
                          <a:pt x="18449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8000">
                        <a:schemeClr val="lt1"/>
                      </a:gs>
                      <a:gs pos="56000">
                        <a:srgbClr val="FFFFFF">
                          <a:alpha val="0"/>
                        </a:srgbClr>
                      </a:gs>
                      <a:gs pos="74000">
                        <a:schemeClr val="lt1"/>
                      </a:gs>
                      <a:gs pos="100000">
                        <a:srgbClr val="0C0A9E">
                          <a:alpha val="20000"/>
                        </a:srgb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1580" name="Google Shape;1580;p40"/>
              <p:cNvGrpSpPr/>
              <p:nvPr/>
            </p:nvGrpSpPr>
            <p:grpSpPr>
              <a:xfrm rot="-7479050">
                <a:off x="-2051246" y="-1642948"/>
                <a:ext cx="4889863" cy="3931229"/>
                <a:chOff x="7103825" y="-713112"/>
                <a:chExt cx="3785226" cy="3043150"/>
              </a:xfrm>
            </p:grpSpPr>
            <p:sp>
              <p:nvSpPr>
                <p:cNvPr id="1581" name="Google Shape;1581;p40"/>
                <p:cNvSpPr/>
                <p:nvPr/>
              </p:nvSpPr>
              <p:spPr>
                <a:xfrm rot="-3600017">
                  <a:off x="7761095" y="-21"/>
                  <a:ext cx="2152450" cy="18640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285" h="44413" extrusionOk="0">
                      <a:moveTo>
                        <a:pt x="12814" y="0"/>
                      </a:moveTo>
                      <a:lnTo>
                        <a:pt x="0" y="22199"/>
                      </a:lnTo>
                      <a:lnTo>
                        <a:pt x="12814" y="44413"/>
                      </a:lnTo>
                      <a:lnTo>
                        <a:pt x="38471" y="44413"/>
                      </a:lnTo>
                      <a:lnTo>
                        <a:pt x="51285" y="22199"/>
                      </a:lnTo>
                      <a:lnTo>
                        <a:pt x="38471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22000">
                      <a:schemeClr val="lt1"/>
                    </a:gs>
                    <a:gs pos="45000">
                      <a:srgbClr val="FFFFFF">
                        <a:alpha val="0"/>
                      </a:srgbClr>
                    </a:gs>
                    <a:gs pos="100000">
                      <a:srgbClr val="0C0A9E">
                        <a:alpha val="50196"/>
                      </a:srgbClr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pic>
              <p:nvPicPr>
                <p:cNvPr id="1582" name="Google Shape;1582;p40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 t="17657" b="17663"/>
                <a:stretch/>
              </p:blipFill>
              <p:spPr>
                <a:xfrm>
                  <a:off x="7103825" y="-713112"/>
                  <a:ext cx="3785226" cy="28889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1583" name="Google Shape;1583;p40"/>
              <p:cNvGrpSpPr/>
              <p:nvPr/>
            </p:nvGrpSpPr>
            <p:grpSpPr>
              <a:xfrm>
                <a:off x="-640220" y="-2653973"/>
                <a:ext cx="6191222" cy="6191222"/>
                <a:chOff x="-640220" y="-2502423"/>
                <a:chExt cx="6191222" cy="6191222"/>
              </a:xfrm>
            </p:grpSpPr>
            <p:sp>
              <p:nvSpPr>
                <p:cNvPr id="1584" name="Google Shape;1584;p40"/>
                <p:cNvSpPr/>
                <p:nvPr/>
              </p:nvSpPr>
              <p:spPr>
                <a:xfrm rot="-8100000">
                  <a:off x="452224" y="-1781500"/>
                  <a:ext cx="4006334" cy="474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678" h="115794" extrusionOk="0">
                      <a:moveTo>
                        <a:pt x="97449" y="0"/>
                      </a:moveTo>
                      <a:lnTo>
                        <a:pt x="76805" y="20645"/>
                      </a:lnTo>
                      <a:lnTo>
                        <a:pt x="76744" y="20691"/>
                      </a:lnTo>
                      <a:lnTo>
                        <a:pt x="76744" y="35927"/>
                      </a:lnTo>
                      <a:lnTo>
                        <a:pt x="63107" y="49563"/>
                      </a:lnTo>
                      <a:lnTo>
                        <a:pt x="63077" y="49608"/>
                      </a:lnTo>
                      <a:lnTo>
                        <a:pt x="63077" y="56571"/>
                      </a:lnTo>
                      <a:lnTo>
                        <a:pt x="61005" y="58659"/>
                      </a:lnTo>
                      <a:lnTo>
                        <a:pt x="61005" y="62407"/>
                      </a:lnTo>
                      <a:lnTo>
                        <a:pt x="52473" y="70939"/>
                      </a:lnTo>
                      <a:lnTo>
                        <a:pt x="52412" y="70969"/>
                      </a:lnTo>
                      <a:lnTo>
                        <a:pt x="52412" y="78541"/>
                      </a:lnTo>
                      <a:lnTo>
                        <a:pt x="46912" y="84057"/>
                      </a:lnTo>
                      <a:lnTo>
                        <a:pt x="46912" y="89633"/>
                      </a:lnTo>
                      <a:lnTo>
                        <a:pt x="33123" y="103406"/>
                      </a:lnTo>
                      <a:lnTo>
                        <a:pt x="12174" y="103406"/>
                      </a:lnTo>
                      <a:lnTo>
                        <a:pt x="0" y="115565"/>
                      </a:lnTo>
                      <a:lnTo>
                        <a:pt x="229" y="115793"/>
                      </a:lnTo>
                      <a:lnTo>
                        <a:pt x="12280" y="103711"/>
                      </a:lnTo>
                      <a:lnTo>
                        <a:pt x="33245" y="103711"/>
                      </a:lnTo>
                      <a:lnTo>
                        <a:pt x="47155" y="89801"/>
                      </a:lnTo>
                      <a:lnTo>
                        <a:pt x="47216" y="89770"/>
                      </a:lnTo>
                      <a:lnTo>
                        <a:pt x="47216" y="84179"/>
                      </a:lnTo>
                      <a:lnTo>
                        <a:pt x="52732" y="78663"/>
                      </a:lnTo>
                      <a:lnTo>
                        <a:pt x="52732" y="71106"/>
                      </a:lnTo>
                      <a:lnTo>
                        <a:pt x="61264" y="62574"/>
                      </a:lnTo>
                      <a:lnTo>
                        <a:pt x="61310" y="62513"/>
                      </a:lnTo>
                      <a:lnTo>
                        <a:pt x="61310" y="58780"/>
                      </a:lnTo>
                      <a:lnTo>
                        <a:pt x="63382" y="56708"/>
                      </a:lnTo>
                      <a:lnTo>
                        <a:pt x="63382" y="49730"/>
                      </a:lnTo>
                      <a:lnTo>
                        <a:pt x="77018" y="36109"/>
                      </a:lnTo>
                      <a:lnTo>
                        <a:pt x="77048" y="36064"/>
                      </a:lnTo>
                      <a:lnTo>
                        <a:pt x="77048" y="20828"/>
                      </a:lnTo>
                      <a:lnTo>
                        <a:pt x="97678" y="198"/>
                      </a:lnTo>
                      <a:lnTo>
                        <a:pt x="97449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85" name="Google Shape;1585;p40"/>
                <p:cNvSpPr/>
                <p:nvPr/>
              </p:nvSpPr>
              <p:spPr>
                <a:xfrm rot="-8100000">
                  <a:off x="83608" y="-617740"/>
                  <a:ext cx="2925242" cy="30577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320" h="74550" extrusionOk="0">
                      <a:moveTo>
                        <a:pt x="71091" y="0"/>
                      </a:moveTo>
                      <a:lnTo>
                        <a:pt x="59679" y="11397"/>
                      </a:lnTo>
                      <a:lnTo>
                        <a:pt x="54895" y="11397"/>
                      </a:lnTo>
                      <a:lnTo>
                        <a:pt x="41015" y="25307"/>
                      </a:lnTo>
                      <a:lnTo>
                        <a:pt x="40954" y="25337"/>
                      </a:lnTo>
                      <a:lnTo>
                        <a:pt x="40954" y="42325"/>
                      </a:lnTo>
                      <a:lnTo>
                        <a:pt x="31767" y="51528"/>
                      </a:lnTo>
                      <a:lnTo>
                        <a:pt x="31721" y="51574"/>
                      </a:lnTo>
                      <a:lnTo>
                        <a:pt x="31721" y="59237"/>
                      </a:lnTo>
                      <a:lnTo>
                        <a:pt x="22824" y="68135"/>
                      </a:lnTo>
                      <a:lnTo>
                        <a:pt x="6186" y="68135"/>
                      </a:lnTo>
                      <a:lnTo>
                        <a:pt x="0" y="74321"/>
                      </a:lnTo>
                      <a:lnTo>
                        <a:pt x="229" y="74549"/>
                      </a:lnTo>
                      <a:lnTo>
                        <a:pt x="6323" y="68455"/>
                      </a:lnTo>
                      <a:lnTo>
                        <a:pt x="22945" y="68455"/>
                      </a:lnTo>
                      <a:lnTo>
                        <a:pt x="31980" y="59420"/>
                      </a:lnTo>
                      <a:lnTo>
                        <a:pt x="32026" y="59374"/>
                      </a:lnTo>
                      <a:lnTo>
                        <a:pt x="32026" y="51695"/>
                      </a:lnTo>
                      <a:lnTo>
                        <a:pt x="41229" y="42508"/>
                      </a:lnTo>
                      <a:lnTo>
                        <a:pt x="41259" y="42463"/>
                      </a:lnTo>
                      <a:lnTo>
                        <a:pt x="41259" y="25475"/>
                      </a:lnTo>
                      <a:lnTo>
                        <a:pt x="55032" y="11732"/>
                      </a:lnTo>
                      <a:lnTo>
                        <a:pt x="59786" y="11732"/>
                      </a:lnTo>
                      <a:lnTo>
                        <a:pt x="71320" y="213"/>
                      </a:lnTo>
                      <a:lnTo>
                        <a:pt x="71091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586" name="Google Shape;1586;p40"/>
            <p:cNvGrpSpPr/>
            <p:nvPr/>
          </p:nvGrpSpPr>
          <p:grpSpPr>
            <a:xfrm>
              <a:off x="-12" y="-195650"/>
              <a:ext cx="439200" cy="439100"/>
              <a:chOff x="1101075" y="2142375"/>
              <a:chExt cx="439200" cy="439100"/>
            </a:xfrm>
          </p:grpSpPr>
          <p:sp>
            <p:nvSpPr>
              <p:cNvPr id="1587" name="Google Shape;1587;p40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8" name="Google Shape;1588;p40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589" name="Google Shape;1589;p40"/>
          <p:cNvGrpSpPr/>
          <p:nvPr/>
        </p:nvGrpSpPr>
        <p:grpSpPr>
          <a:xfrm>
            <a:off x="4605344" y="2412775"/>
            <a:ext cx="5765856" cy="4103650"/>
            <a:chOff x="4452944" y="2184175"/>
            <a:chExt cx="5765856" cy="4103650"/>
          </a:xfrm>
        </p:grpSpPr>
        <p:pic>
          <p:nvPicPr>
            <p:cNvPr id="1590" name="Google Shape;1590;p40"/>
            <p:cNvPicPr preferRelativeResize="0"/>
            <p:nvPr/>
          </p:nvPicPr>
          <p:blipFill rotWithShape="1">
            <a:blip r:embed="rId4">
              <a:alphaModFix/>
            </a:blip>
            <a:srcRect l="16960" t="24718" r="7121" b="26177"/>
            <a:stretch/>
          </p:blipFill>
          <p:spPr>
            <a:xfrm rot="-5400000" flipH="1">
              <a:off x="6600975" y="2670000"/>
              <a:ext cx="4103650" cy="31320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591" name="Google Shape;1591;p40"/>
            <p:cNvGrpSpPr/>
            <p:nvPr/>
          </p:nvGrpSpPr>
          <p:grpSpPr>
            <a:xfrm rot="-5400000" flipH="1">
              <a:off x="8074852" y="4089881"/>
              <a:ext cx="1478405" cy="1186772"/>
              <a:chOff x="7945225" y="4302000"/>
              <a:chExt cx="904666" cy="726121"/>
            </a:xfrm>
          </p:grpSpPr>
          <p:sp>
            <p:nvSpPr>
              <p:cNvPr id="1592" name="Google Shape;1592;p40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3" name="Google Shape;1593;p40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4" name="Google Shape;1594;p40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95" name="Google Shape;1595;p40"/>
            <p:cNvSpPr/>
            <p:nvPr/>
          </p:nvSpPr>
          <p:spPr>
            <a:xfrm rot="-5400000" flipH="1">
              <a:off x="5435889" y="1481375"/>
              <a:ext cx="3153315" cy="5119205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96" name="Google Shape;1596;p40"/>
            <p:cNvGrpSpPr/>
            <p:nvPr/>
          </p:nvGrpSpPr>
          <p:grpSpPr>
            <a:xfrm rot="-5400000" flipH="1">
              <a:off x="7140078" y="3883230"/>
              <a:ext cx="134004" cy="134004"/>
              <a:chOff x="8356813" y="1074288"/>
              <a:chExt cx="351900" cy="351900"/>
            </a:xfrm>
          </p:grpSpPr>
          <p:sp>
            <p:nvSpPr>
              <p:cNvPr id="1597" name="Google Shape;1597;p40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8" name="Google Shape;1598;p40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99" name="Google Shape;1599;p40"/>
            <p:cNvGrpSpPr/>
            <p:nvPr/>
          </p:nvGrpSpPr>
          <p:grpSpPr>
            <a:xfrm rot="-5400000" flipH="1">
              <a:off x="6766253" y="3499155"/>
              <a:ext cx="134004" cy="134004"/>
              <a:chOff x="8356813" y="1074288"/>
              <a:chExt cx="351900" cy="351900"/>
            </a:xfrm>
          </p:grpSpPr>
          <p:sp>
            <p:nvSpPr>
              <p:cNvPr id="1600" name="Google Shape;1600;p40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1" name="Google Shape;1601;p40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02" name="Google Shape;1602;p40"/>
            <p:cNvSpPr/>
            <p:nvPr/>
          </p:nvSpPr>
          <p:spPr>
            <a:xfrm rot="5400000" flipH="1">
              <a:off x="6561314" y="2368138"/>
              <a:ext cx="1902692" cy="406951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40"/>
            <p:cNvSpPr/>
            <p:nvPr/>
          </p:nvSpPr>
          <p:spPr>
            <a:xfrm rot="5400000" flipH="1">
              <a:off x="6562398" y="2676948"/>
              <a:ext cx="1902692" cy="406951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04" name="Google Shape;1604;p40"/>
            <p:cNvGrpSpPr/>
            <p:nvPr/>
          </p:nvGrpSpPr>
          <p:grpSpPr>
            <a:xfrm rot="-5400000" flipH="1">
              <a:off x="7404606" y="3451356"/>
              <a:ext cx="582050" cy="582425"/>
              <a:chOff x="959750" y="3039275"/>
              <a:chExt cx="582050" cy="582425"/>
            </a:xfrm>
          </p:grpSpPr>
          <p:sp>
            <p:nvSpPr>
              <p:cNvPr id="1605" name="Google Shape;1605;p40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6" name="Google Shape;1606;p40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7" name="Google Shape;1607;p40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8" name="Google Shape;1608;p40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9" name="Google Shape;1609;p40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0" name="Google Shape;1610;p40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1" name="Google Shape;1611;p40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12" name="Google Shape;1612;p40"/>
            <p:cNvGrpSpPr/>
            <p:nvPr/>
          </p:nvGrpSpPr>
          <p:grpSpPr>
            <a:xfrm rot="-5400000" flipH="1">
              <a:off x="7237650" y="4201057"/>
              <a:ext cx="699928" cy="1651024"/>
              <a:chOff x="8337812" y="3492483"/>
              <a:chExt cx="699928" cy="1651024"/>
            </a:xfrm>
          </p:grpSpPr>
          <p:sp>
            <p:nvSpPr>
              <p:cNvPr id="1613" name="Google Shape;1613;p40"/>
              <p:cNvSpPr/>
              <p:nvPr/>
            </p:nvSpPr>
            <p:spPr>
              <a:xfrm>
                <a:off x="8337812" y="3492483"/>
                <a:ext cx="483116" cy="1013645"/>
              </a:xfrm>
              <a:custGeom>
                <a:avLst/>
                <a:gdLst/>
                <a:ahLst/>
                <a:cxnLst/>
                <a:rect l="l" t="t" r="r" b="b"/>
                <a:pathLst>
                  <a:path w="11779" h="24714" extrusionOk="0">
                    <a:moveTo>
                      <a:pt x="6735" y="1"/>
                    </a:moveTo>
                    <a:lnTo>
                      <a:pt x="1" y="6750"/>
                    </a:lnTo>
                    <a:lnTo>
                      <a:pt x="229" y="6964"/>
                    </a:lnTo>
                    <a:lnTo>
                      <a:pt x="6415" y="763"/>
                    </a:lnTo>
                    <a:lnTo>
                      <a:pt x="6415" y="13165"/>
                    </a:lnTo>
                    <a:lnTo>
                      <a:pt x="11458" y="13165"/>
                    </a:lnTo>
                    <a:lnTo>
                      <a:pt x="11458" y="24713"/>
                    </a:lnTo>
                    <a:lnTo>
                      <a:pt x="11778" y="24713"/>
                    </a:lnTo>
                    <a:lnTo>
                      <a:pt x="11778" y="12860"/>
                    </a:lnTo>
                    <a:lnTo>
                      <a:pt x="6735" y="12860"/>
                    </a:lnTo>
                    <a:lnTo>
                      <a:pt x="6735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4" name="Google Shape;1614;p40"/>
              <p:cNvSpPr/>
              <p:nvPr/>
            </p:nvSpPr>
            <p:spPr>
              <a:xfrm>
                <a:off x="8698380" y="3916789"/>
                <a:ext cx="246869" cy="1226718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5" name="Google Shape;1615;p40"/>
              <p:cNvSpPr/>
              <p:nvPr/>
            </p:nvSpPr>
            <p:spPr>
              <a:xfrm>
                <a:off x="8790871" y="3823684"/>
                <a:ext cx="246869" cy="1226718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5"/>
                    </a:lnTo>
                    <a:lnTo>
                      <a:pt x="5714" y="305"/>
                    </a:lnTo>
                    <a:lnTo>
                      <a:pt x="5714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16" name="Google Shape;1616;p40"/>
            <p:cNvSpPr/>
            <p:nvPr/>
          </p:nvSpPr>
          <p:spPr>
            <a:xfrm rot="147769" flipH="1">
              <a:off x="7025973" y="4504982"/>
              <a:ext cx="454547" cy="449759"/>
            </a:xfrm>
            <a:custGeom>
              <a:avLst/>
              <a:gdLst/>
              <a:ahLst/>
              <a:cxnLst/>
              <a:rect l="l" t="t" r="r" b="b"/>
              <a:pathLst>
                <a:path w="36171" h="35790" extrusionOk="0">
                  <a:moveTo>
                    <a:pt x="34030" y="1"/>
                  </a:moveTo>
                  <a:cubicBezTo>
                    <a:pt x="33531" y="1"/>
                    <a:pt x="33032" y="191"/>
                    <a:pt x="32651" y="572"/>
                  </a:cubicBezTo>
                  <a:cubicBezTo>
                    <a:pt x="31890" y="1334"/>
                    <a:pt x="31890" y="2568"/>
                    <a:pt x="32651" y="3330"/>
                  </a:cubicBezTo>
                  <a:cubicBezTo>
                    <a:pt x="33032" y="3711"/>
                    <a:pt x="33531" y="3901"/>
                    <a:pt x="34030" y="3901"/>
                  </a:cubicBezTo>
                  <a:cubicBezTo>
                    <a:pt x="34529" y="3901"/>
                    <a:pt x="35028" y="3711"/>
                    <a:pt x="35409" y="3330"/>
                  </a:cubicBezTo>
                  <a:cubicBezTo>
                    <a:pt x="36171" y="2568"/>
                    <a:pt x="36171" y="1334"/>
                    <a:pt x="35409" y="572"/>
                  </a:cubicBezTo>
                  <a:cubicBezTo>
                    <a:pt x="35028" y="191"/>
                    <a:pt x="34529" y="1"/>
                    <a:pt x="34030" y="1"/>
                  </a:cubicBezTo>
                  <a:close/>
                  <a:moveTo>
                    <a:pt x="27662" y="6385"/>
                  </a:moveTo>
                  <a:cubicBezTo>
                    <a:pt x="27163" y="6385"/>
                    <a:pt x="26664" y="6575"/>
                    <a:pt x="26283" y="6956"/>
                  </a:cubicBezTo>
                  <a:cubicBezTo>
                    <a:pt x="25521" y="7718"/>
                    <a:pt x="25521" y="8952"/>
                    <a:pt x="26283" y="9714"/>
                  </a:cubicBezTo>
                  <a:cubicBezTo>
                    <a:pt x="26664" y="10095"/>
                    <a:pt x="27163" y="10285"/>
                    <a:pt x="27662" y="10285"/>
                  </a:cubicBezTo>
                  <a:cubicBezTo>
                    <a:pt x="28161" y="10285"/>
                    <a:pt x="28660" y="10095"/>
                    <a:pt x="29040" y="9714"/>
                  </a:cubicBezTo>
                  <a:cubicBezTo>
                    <a:pt x="29802" y="8952"/>
                    <a:pt x="29802" y="7718"/>
                    <a:pt x="29040" y="6956"/>
                  </a:cubicBezTo>
                  <a:cubicBezTo>
                    <a:pt x="28660" y="6575"/>
                    <a:pt x="28161" y="6385"/>
                    <a:pt x="27662" y="6385"/>
                  </a:cubicBezTo>
                  <a:close/>
                  <a:moveTo>
                    <a:pt x="21285" y="12753"/>
                  </a:moveTo>
                  <a:cubicBezTo>
                    <a:pt x="20783" y="12753"/>
                    <a:pt x="20280" y="12944"/>
                    <a:pt x="19899" y="13325"/>
                  </a:cubicBezTo>
                  <a:cubicBezTo>
                    <a:pt x="19137" y="14086"/>
                    <a:pt x="19137" y="15336"/>
                    <a:pt x="19899" y="16097"/>
                  </a:cubicBezTo>
                  <a:cubicBezTo>
                    <a:pt x="20280" y="16478"/>
                    <a:pt x="20783" y="16669"/>
                    <a:pt x="21285" y="16669"/>
                  </a:cubicBezTo>
                  <a:cubicBezTo>
                    <a:pt x="21788" y="16669"/>
                    <a:pt x="22291" y="16478"/>
                    <a:pt x="22672" y="16097"/>
                  </a:cubicBezTo>
                  <a:cubicBezTo>
                    <a:pt x="23434" y="15336"/>
                    <a:pt x="23434" y="14086"/>
                    <a:pt x="22672" y="13325"/>
                  </a:cubicBezTo>
                  <a:cubicBezTo>
                    <a:pt x="22291" y="12944"/>
                    <a:pt x="21788" y="12753"/>
                    <a:pt x="21285" y="12753"/>
                  </a:cubicBezTo>
                  <a:close/>
                  <a:moveTo>
                    <a:pt x="14917" y="19128"/>
                  </a:moveTo>
                  <a:cubicBezTo>
                    <a:pt x="14415" y="19128"/>
                    <a:pt x="13913" y="19318"/>
                    <a:pt x="13530" y="19693"/>
                  </a:cubicBezTo>
                  <a:cubicBezTo>
                    <a:pt x="12768" y="20455"/>
                    <a:pt x="12768" y="21689"/>
                    <a:pt x="13530" y="22451"/>
                  </a:cubicBezTo>
                  <a:cubicBezTo>
                    <a:pt x="13911" y="22832"/>
                    <a:pt x="14410" y="23022"/>
                    <a:pt x="14909" y="23022"/>
                  </a:cubicBezTo>
                  <a:cubicBezTo>
                    <a:pt x="15408" y="23022"/>
                    <a:pt x="15907" y="22832"/>
                    <a:pt x="16288" y="22451"/>
                  </a:cubicBezTo>
                  <a:cubicBezTo>
                    <a:pt x="17050" y="21689"/>
                    <a:pt x="17050" y="20455"/>
                    <a:pt x="16288" y="19693"/>
                  </a:cubicBezTo>
                  <a:cubicBezTo>
                    <a:pt x="15909" y="19314"/>
                    <a:pt x="15413" y="19128"/>
                    <a:pt x="14917" y="19128"/>
                  </a:cubicBezTo>
                  <a:close/>
                  <a:moveTo>
                    <a:pt x="8525" y="25506"/>
                  </a:moveTo>
                  <a:cubicBezTo>
                    <a:pt x="8026" y="25506"/>
                    <a:pt x="7527" y="25696"/>
                    <a:pt x="7146" y="26077"/>
                  </a:cubicBezTo>
                  <a:cubicBezTo>
                    <a:pt x="6385" y="26839"/>
                    <a:pt x="6385" y="28073"/>
                    <a:pt x="7146" y="28835"/>
                  </a:cubicBezTo>
                  <a:cubicBezTo>
                    <a:pt x="7527" y="29216"/>
                    <a:pt x="8026" y="29406"/>
                    <a:pt x="8525" y="29406"/>
                  </a:cubicBezTo>
                  <a:cubicBezTo>
                    <a:pt x="9024" y="29406"/>
                    <a:pt x="9523" y="29216"/>
                    <a:pt x="9904" y="28835"/>
                  </a:cubicBezTo>
                  <a:cubicBezTo>
                    <a:pt x="10666" y="28073"/>
                    <a:pt x="10666" y="26839"/>
                    <a:pt x="9904" y="26077"/>
                  </a:cubicBezTo>
                  <a:cubicBezTo>
                    <a:pt x="9523" y="25696"/>
                    <a:pt x="9024" y="25506"/>
                    <a:pt x="8525" y="25506"/>
                  </a:cubicBezTo>
                  <a:close/>
                  <a:moveTo>
                    <a:pt x="2141" y="31874"/>
                  </a:moveTo>
                  <a:cubicBezTo>
                    <a:pt x="1642" y="31874"/>
                    <a:pt x="1143" y="32065"/>
                    <a:pt x="763" y="32446"/>
                  </a:cubicBezTo>
                  <a:cubicBezTo>
                    <a:pt x="1" y="33207"/>
                    <a:pt x="1" y="34457"/>
                    <a:pt x="763" y="35219"/>
                  </a:cubicBezTo>
                  <a:cubicBezTo>
                    <a:pt x="1143" y="35599"/>
                    <a:pt x="1642" y="35790"/>
                    <a:pt x="2141" y="35790"/>
                  </a:cubicBezTo>
                  <a:cubicBezTo>
                    <a:pt x="2640" y="35790"/>
                    <a:pt x="3139" y="35599"/>
                    <a:pt x="3520" y="35219"/>
                  </a:cubicBezTo>
                  <a:cubicBezTo>
                    <a:pt x="4282" y="34457"/>
                    <a:pt x="4282" y="33207"/>
                    <a:pt x="3520" y="32446"/>
                  </a:cubicBezTo>
                  <a:cubicBezTo>
                    <a:pt x="3139" y="32065"/>
                    <a:pt x="2640" y="31874"/>
                    <a:pt x="2141" y="31874"/>
                  </a:cubicBezTo>
                  <a:close/>
                </a:path>
              </a:pathLst>
            </a:custGeom>
            <a:gradFill>
              <a:gsLst>
                <a:gs pos="0">
                  <a:schemeClr val="lt2">
                    <a:alpha val="46820"/>
                  </a:schemeClr>
                </a:gs>
                <a:gs pos="78000">
                  <a:schemeClr val="lt1">
                    <a:alpha val="46820"/>
                  </a:schemeClr>
                </a:gs>
                <a:gs pos="100000">
                  <a:schemeClr val="lt1">
                    <a:alpha val="4682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40"/>
            <p:cNvSpPr/>
            <p:nvPr/>
          </p:nvSpPr>
          <p:spPr>
            <a:xfrm rot="147769" flipH="1">
              <a:off x="6785273" y="4569932"/>
              <a:ext cx="454547" cy="449759"/>
            </a:xfrm>
            <a:custGeom>
              <a:avLst/>
              <a:gdLst/>
              <a:ahLst/>
              <a:cxnLst/>
              <a:rect l="l" t="t" r="r" b="b"/>
              <a:pathLst>
                <a:path w="36171" h="35790" extrusionOk="0">
                  <a:moveTo>
                    <a:pt x="34030" y="1"/>
                  </a:moveTo>
                  <a:cubicBezTo>
                    <a:pt x="33531" y="1"/>
                    <a:pt x="33032" y="191"/>
                    <a:pt x="32651" y="572"/>
                  </a:cubicBezTo>
                  <a:cubicBezTo>
                    <a:pt x="31890" y="1334"/>
                    <a:pt x="31890" y="2568"/>
                    <a:pt x="32651" y="3330"/>
                  </a:cubicBezTo>
                  <a:cubicBezTo>
                    <a:pt x="33032" y="3711"/>
                    <a:pt x="33531" y="3901"/>
                    <a:pt x="34030" y="3901"/>
                  </a:cubicBezTo>
                  <a:cubicBezTo>
                    <a:pt x="34529" y="3901"/>
                    <a:pt x="35028" y="3711"/>
                    <a:pt x="35409" y="3330"/>
                  </a:cubicBezTo>
                  <a:cubicBezTo>
                    <a:pt x="36171" y="2568"/>
                    <a:pt x="36171" y="1334"/>
                    <a:pt x="35409" y="572"/>
                  </a:cubicBezTo>
                  <a:cubicBezTo>
                    <a:pt x="35028" y="191"/>
                    <a:pt x="34529" y="1"/>
                    <a:pt x="34030" y="1"/>
                  </a:cubicBezTo>
                  <a:close/>
                  <a:moveTo>
                    <a:pt x="27662" y="6385"/>
                  </a:moveTo>
                  <a:cubicBezTo>
                    <a:pt x="27163" y="6385"/>
                    <a:pt x="26664" y="6575"/>
                    <a:pt x="26283" y="6956"/>
                  </a:cubicBezTo>
                  <a:cubicBezTo>
                    <a:pt x="25521" y="7718"/>
                    <a:pt x="25521" y="8952"/>
                    <a:pt x="26283" y="9714"/>
                  </a:cubicBezTo>
                  <a:cubicBezTo>
                    <a:pt x="26664" y="10095"/>
                    <a:pt x="27163" y="10285"/>
                    <a:pt x="27662" y="10285"/>
                  </a:cubicBezTo>
                  <a:cubicBezTo>
                    <a:pt x="28161" y="10285"/>
                    <a:pt x="28660" y="10095"/>
                    <a:pt x="29040" y="9714"/>
                  </a:cubicBezTo>
                  <a:cubicBezTo>
                    <a:pt x="29802" y="8952"/>
                    <a:pt x="29802" y="7718"/>
                    <a:pt x="29040" y="6956"/>
                  </a:cubicBezTo>
                  <a:cubicBezTo>
                    <a:pt x="28660" y="6575"/>
                    <a:pt x="28161" y="6385"/>
                    <a:pt x="27662" y="6385"/>
                  </a:cubicBezTo>
                  <a:close/>
                  <a:moveTo>
                    <a:pt x="21285" y="12753"/>
                  </a:moveTo>
                  <a:cubicBezTo>
                    <a:pt x="20783" y="12753"/>
                    <a:pt x="20280" y="12944"/>
                    <a:pt x="19899" y="13325"/>
                  </a:cubicBezTo>
                  <a:cubicBezTo>
                    <a:pt x="19137" y="14086"/>
                    <a:pt x="19137" y="15336"/>
                    <a:pt x="19899" y="16097"/>
                  </a:cubicBezTo>
                  <a:cubicBezTo>
                    <a:pt x="20280" y="16478"/>
                    <a:pt x="20783" y="16669"/>
                    <a:pt x="21285" y="16669"/>
                  </a:cubicBezTo>
                  <a:cubicBezTo>
                    <a:pt x="21788" y="16669"/>
                    <a:pt x="22291" y="16478"/>
                    <a:pt x="22672" y="16097"/>
                  </a:cubicBezTo>
                  <a:cubicBezTo>
                    <a:pt x="23434" y="15336"/>
                    <a:pt x="23434" y="14086"/>
                    <a:pt x="22672" y="13325"/>
                  </a:cubicBezTo>
                  <a:cubicBezTo>
                    <a:pt x="22291" y="12944"/>
                    <a:pt x="21788" y="12753"/>
                    <a:pt x="21285" y="12753"/>
                  </a:cubicBezTo>
                  <a:close/>
                  <a:moveTo>
                    <a:pt x="14917" y="19128"/>
                  </a:moveTo>
                  <a:cubicBezTo>
                    <a:pt x="14415" y="19128"/>
                    <a:pt x="13913" y="19318"/>
                    <a:pt x="13530" y="19693"/>
                  </a:cubicBezTo>
                  <a:cubicBezTo>
                    <a:pt x="12768" y="20455"/>
                    <a:pt x="12768" y="21689"/>
                    <a:pt x="13530" y="22451"/>
                  </a:cubicBezTo>
                  <a:cubicBezTo>
                    <a:pt x="13911" y="22832"/>
                    <a:pt x="14410" y="23022"/>
                    <a:pt x="14909" y="23022"/>
                  </a:cubicBezTo>
                  <a:cubicBezTo>
                    <a:pt x="15408" y="23022"/>
                    <a:pt x="15907" y="22832"/>
                    <a:pt x="16288" y="22451"/>
                  </a:cubicBezTo>
                  <a:cubicBezTo>
                    <a:pt x="17050" y="21689"/>
                    <a:pt x="17050" y="20455"/>
                    <a:pt x="16288" y="19693"/>
                  </a:cubicBezTo>
                  <a:cubicBezTo>
                    <a:pt x="15909" y="19314"/>
                    <a:pt x="15413" y="19128"/>
                    <a:pt x="14917" y="19128"/>
                  </a:cubicBezTo>
                  <a:close/>
                  <a:moveTo>
                    <a:pt x="8525" y="25506"/>
                  </a:moveTo>
                  <a:cubicBezTo>
                    <a:pt x="8026" y="25506"/>
                    <a:pt x="7527" y="25696"/>
                    <a:pt x="7146" y="26077"/>
                  </a:cubicBezTo>
                  <a:cubicBezTo>
                    <a:pt x="6385" y="26839"/>
                    <a:pt x="6385" y="28073"/>
                    <a:pt x="7146" y="28835"/>
                  </a:cubicBezTo>
                  <a:cubicBezTo>
                    <a:pt x="7527" y="29216"/>
                    <a:pt x="8026" y="29406"/>
                    <a:pt x="8525" y="29406"/>
                  </a:cubicBezTo>
                  <a:cubicBezTo>
                    <a:pt x="9024" y="29406"/>
                    <a:pt x="9523" y="29216"/>
                    <a:pt x="9904" y="28835"/>
                  </a:cubicBezTo>
                  <a:cubicBezTo>
                    <a:pt x="10666" y="28073"/>
                    <a:pt x="10666" y="26839"/>
                    <a:pt x="9904" y="26077"/>
                  </a:cubicBezTo>
                  <a:cubicBezTo>
                    <a:pt x="9523" y="25696"/>
                    <a:pt x="9024" y="25506"/>
                    <a:pt x="8525" y="25506"/>
                  </a:cubicBezTo>
                  <a:close/>
                  <a:moveTo>
                    <a:pt x="2141" y="31874"/>
                  </a:moveTo>
                  <a:cubicBezTo>
                    <a:pt x="1642" y="31874"/>
                    <a:pt x="1143" y="32065"/>
                    <a:pt x="763" y="32446"/>
                  </a:cubicBezTo>
                  <a:cubicBezTo>
                    <a:pt x="1" y="33207"/>
                    <a:pt x="1" y="34457"/>
                    <a:pt x="763" y="35219"/>
                  </a:cubicBezTo>
                  <a:cubicBezTo>
                    <a:pt x="1143" y="35599"/>
                    <a:pt x="1642" y="35790"/>
                    <a:pt x="2141" y="35790"/>
                  </a:cubicBezTo>
                  <a:cubicBezTo>
                    <a:pt x="2640" y="35790"/>
                    <a:pt x="3139" y="35599"/>
                    <a:pt x="3520" y="35219"/>
                  </a:cubicBezTo>
                  <a:cubicBezTo>
                    <a:pt x="4282" y="34457"/>
                    <a:pt x="4282" y="33207"/>
                    <a:pt x="3520" y="32446"/>
                  </a:cubicBezTo>
                  <a:cubicBezTo>
                    <a:pt x="3139" y="32065"/>
                    <a:pt x="2640" y="31874"/>
                    <a:pt x="2141" y="31874"/>
                  </a:cubicBezTo>
                  <a:close/>
                </a:path>
              </a:pathLst>
            </a:custGeom>
            <a:gradFill>
              <a:gsLst>
                <a:gs pos="0">
                  <a:schemeClr val="lt2">
                    <a:alpha val="46820"/>
                  </a:schemeClr>
                </a:gs>
                <a:gs pos="78000">
                  <a:schemeClr val="lt1">
                    <a:alpha val="46820"/>
                  </a:schemeClr>
                </a:gs>
                <a:gs pos="100000">
                  <a:schemeClr val="lt1">
                    <a:alpha val="4682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18" name="Google Shape;1618;p40"/>
            <p:cNvGrpSpPr/>
            <p:nvPr/>
          </p:nvGrpSpPr>
          <p:grpSpPr>
            <a:xfrm rot="-5400000" flipH="1">
              <a:off x="5819578" y="4727817"/>
              <a:ext cx="134004" cy="134004"/>
              <a:chOff x="8356813" y="1074288"/>
              <a:chExt cx="351900" cy="351900"/>
            </a:xfrm>
          </p:grpSpPr>
          <p:sp>
            <p:nvSpPr>
              <p:cNvPr id="1619" name="Google Shape;1619;p40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0" name="Google Shape;1620;p40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621" name="Google Shape;1621;p40"/>
          <p:cNvSpPr txBox="1">
            <a:spLocks noGrp="1"/>
          </p:cNvSpPr>
          <p:nvPr>
            <p:ph type="title"/>
          </p:nvPr>
        </p:nvSpPr>
        <p:spPr>
          <a:xfrm>
            <a:off x="650476" y="451285"/>
            <a:ext cx="66912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Функция потерь </a:t>
            </a:r>
            <a:endParaRPr dirty="0"/>
          </a:p>
        </p:txBody>
      </p:sp>
      <p:sp>
        <p:nvSpPr>
          <p:cNvPr id="1622" name="Google Shape;1622;p40"/>
          <p:cNvSpPr txBox="1">
            <a:spLocks noGrp="1"/>
          </p:cNvSpPr>
          <p:nvPr>
            <p:ph type="subTitle" idx="1"/>
          </p:nvPr>
        </p:nvSpPr>
        <p:spPr>
          <a:xfrm>
            <a:off x="713225" y="1511313"/>
            <a:ext cx="6691200" cy="147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39700" indent="0" algn="l"/>
            <a:r>
              <a:rPr lang="ru-RU" sz="1400" dirty="0">
                <a:latin typeface=""/>
              </a:rPr>
              <a:t>В качестве функции потерь была выбрана кросс-энтропия + взвешивание классов </a:t>
            </a:r>
            <a:br>
              <a:rPr lang="ru-RU" sz="1400" dirty="0">
                <a:latin typeface=""/>
              </a:rPr>
            </a:br>
            <a:r>
              <a:rPr lang="ru-RU" sz="1400" dirty="0">
                <a:latin typeface=""/>
              </a:rPr>
              <a:t>Причины:</a:t>
            </a:r>
            <a:br>
              <a:rPr lang="ru-RU" sz="1800" dirty="0">
                <a:latin typeface=""/>
              </a:rPr>
            </a:br>
            <a:r>
              <a:rPr lang="ru-RU" sz="1800" dirty="0">
                <a:latin typeface=""/>
              </a:rPr>
              <a:t>	</a:t>
            </a:r>
            <a:r>
              <a:rPr lang="ru-RU" sz="1400" b="0" i="0" dirty="0">
                <a:solidFill>
                  <a:schemeClr val="tx1"/>
                </a:solidFill>
                <a:effectLst/>
                <a:latin typeface=""/>
              </a:rPr>
              <a:t>Сильно штрафует модель за </a:t>
            </a:r>
            <a:r>
              <a:rPr lang="ru-RU" sz="1400" b="1" i="0" dirty="0">
                <a:solidFill>
                  <a:schemeClr val="tx1"/>
                </a:solidFill>
                <a:effectLst/>
                <a:latin typeface=""/>
              </a:rPr>
              <a:t>уверенные, но неправильные</a:t>
            </a:r>
            <a:r>
              <a:rPr lang="ru-RU" sz="1400" b="0" i="0" dirty="0">
                <a:solidFill>
                  <a:schemeClr val="tx1"/>
                </a:solidFill>
                <a:effectLst/>
                <a:latin typeface=""/>
              </a:rPr>
              <a:t> предсказания (например, если </a:t>
            </a:r>
            <a:r>
              <a:rPr lang="en" sz="1400" b="0" i="0" dirty="0">
                <a:solidFill>
                  <a:schemeClr val="tx1"/>
                </a:solidFill>
                <a:effectLst/>
                <a:latin typeface=""/>
              </a:rPr>
              <a:t>pi≈1 </a:t>
            </a:r>
            <a:r>
              <a:rPr lang="ru-RU" sz="1400" b="0" i="0" dirty="0">
                <a:solidFill>
                  <a:schemeClr val="tx1"/>
                </a:solidFill>
                <a:effectLst/>
                <a:latin typeface=""/>
              </a:rPr>
              <a:t>при </a:t>
            </a:r>
            <a:r>
              <a:rPr lang="en" sz="1400" b="0" i="0" dirty="0" err="1">
                <a:solidFill>
                  <a:schemeClr val="tx1"/>
                </a:solidFill>
                <a:effectLst/>
                <a:latin typeface=""/>
              </a:rPr>
              <a:t>yi</a:t>
            </a:r>
            <a:r>
              <a:rPr lang="en" sz="1400" b="0" i="0" dirty="0">
                <a:solidFill>
                  <a:schemeClr val="tx1"/>
                </a:solidFill>
                <a:effectLst/>
                <a:latin typeface=""/>
              </a:rPr>
              <a:t>=0).</a:t>
            </a:r>
          </a:p>
          <a:p>
            <a:pPr marL="139700" indent="0" algn="l"/>
            <a:r>
              <a:rPr lang="ru-RU" sz="1400" b="0" i="0" dirty="0">
                <a:solidFill>
                  <a:schemeClr val="tx1"/>
                </a:solidFill>
                <a:effectLst/>
                <a:latin typeface=""/>
              </a:rPr>
              <a:t>	Оптимизирует </a:t>
            </a:r>
            <a:r>
              <a:rPr lang="ru-RU" sz="1400" b="1" i="0" dirty="0">
                <a:solidFill>
                  <a:schemeClr val="tx1"/>
                </a:solidFill>
                <a:effectLst/>
                <a:latin typeface=""/>
              </a:rPr>
              <a:t>калибровку вероятностей</a:t>
            </a:r>
            <a:r>
              <a:rPr lang="ru-RU" sz="1400" b="0" i="0" dirty="0">
                <a:solidFill>
                  <a:schemeClr val="tx1"/>
                </a:solidFill>
                <a:effectLst/>
                <a:latin typeface=""/>
              </a:rPr>
              <a:t>, что важно для медицинской диагностики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-RU" sz="1400" dirty="0">
              <a:solidFill>
                <a:schemeClr val="tx1"/>
              </a:solidFill>
            </a:endParaRPr>
          </a:p>
          <a:p>
            <a:pPr marL="0" indent="0"/>
            <a:r>
              <a:rPr lang="ru-RU" sz="1400" dirty="0">
                <a:solidFill>
                  <a:schemeClr val="tx1"/>
                </a:solidFill>
                <a:latin typeface=""/>
              </a:rPr>
              <a:t>Также в модель была добавлена </a:t>
            </a:r>
            <a:r>
              <a:rPr lang="ru-RU" sz="1400" dirty="0" err="1">
                <a:solidFill>
                  <a:schemeClr val="tx1"/>
                </a:solidFill>
                <a:latin typeface=""/>
              </a:rPr>
              <a:t>L</a:t>
            </a:r>
            <a:r>
              <a:rPr lang="en-US" sz="1400" dirty="0">
                <a:solidFill>
                  <a:schemeClr val="tx1"/>
                </a:solidFill>
                <a:latin typeface=""/>
              </a:rPr>
              <a:t>2 </a:t>
            </a:r>
            <a:r>
              <a:rPr lang="ru-RU" sz="1400" dirty="0">
                <a:solidFill>
                  <a:schemeClr val="tx1"/>
                </a:solidFill>
                <a:latin typeface=""/>
              </a:rPr>
              <a:t>регуляризация и функция </a:t>
            </a:r>
            <a:r>
              <a:rPr lang="en" sz="1400" b="1" i="0" dirty="0">
                <a:solidFill>
                  <a:schemeClr val="tx1"/>
                </a:solidFill>
                <a:effectLst/>
                <a:latin typeface=""/>
              </a:rPr>
              <a:t>Scheduler</a:t>
            </a:r>
            <a:r>
              <a:rPr lang="ru-RU" sz="1400" b="1" i="0" dirty="0">
                <a:solidFill>
                  <a:schemeClr val="tx1"/>
                </a:solidFill>
                <a:effectLst/>
                <a:latin typeface=""/>
              </a:rPr>
              <a:t>, </a:t>
            </a:r>
            <a:r>
              <a:rPr lang="ru-RU" sz="1400" i="0" dirty="0">
                <a:solidFill>
                  <a:schemeClr val="tx1"/>
                </a:solidFill>
                <a:effectLst/>
                <a:latin typeface=""/>
              </a:rPr>
              <a:t>которая уменьшает </a:t>
            </a:r>
            <a:r>
              <a:rPr lang="en-US" sz="1400" dirty="0">
                <a:solidFill>
                  <a:schemeClr val="tx1"/>
                </a:solidFill>
                <a:latin typeface=""/>
              </a:rPr>
              <a:t>learning rate,</a:t>
            </a:r>
            <a:r>
              <a:rPr lang="ru-RU" sz="1400" dirty="0">
                <a:solidFill>
                  <a:schemeClr val="tx1"/>
                </a:solidFill>
                <a:latin typeface=""/>
              </a:rPr>
              <a:t> если модель перестает улучшаться</a:t>
            </a:r>
            <a:endParaRPr lang="en" sz="1400" b="1" i="0" dirty="0">
              <a:solidFill>
                <a:schemeClr val="tx1"/>
              </a:solidFill>
              <a:effectLst/>
              <a:latin typeface="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dirty="0">
                <a:solidFill>
                  <a:schemeClr val="tx1"/>
                </a:solidFill>
              </a:rPr>
              <a:t> </a:t>
            </a:r>
            <a:endParaRPr sz="1400" dirty="0">
              <a:solidFill>
                <a:schemeClr val="tx1"/>
              </a:solidFill>
            </a:endParaRPr>
          </a:p>
        </p:txBody>
      </p:sp>
      <p:grpSp>
        <p:nvGrpSpPr>
          <p:cNvPr id="1623" name="Google Shape;1623;p40"/>
          <p:cNvGrpSpPr/>
          <p:nvPr/>
        </p:nvGrpSpPr>
        <p:grpSpPr>
          <a:xfrm rot="-5400000" flipH="1">
            <a:off x="8904403" y="2929792"/>
            <a:ext cx="134004" cy="134004"/>
            <a:chOff x="8356813" y="1074288"/>
            <a:chExt cx="351900" cy="351900"/>
          </a:xfrm>
        </p:grpSpPr>
        <p:sp>
          <p:nvSpPr>
            <p:cNvPr id="1624" name="Google Shape;1624;p40"/>
            <p:cNvSpPr/>
            <p:nvPr/>
          </p:nvSpPr>
          <p:spPr>
            <a:xfrm>
              <a:off x="8356813" y="1074288"/>
              <a:ext cx="351900" cy="3519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40"/>
            <p:cNvSpPr/>
            <p:nvPr/>
          </p:nvSpPr>
          <p:spPr>
            <a:xfrm>
              <a:off x="8406497" y="1123972"/>
              <a:ext cx="252600" cy="252600"/>
            </a:xfrm>
            <a:prstGeom prst="ellipse">
              <a:avLst/>
            </a:pr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26" name="Google Shape;1626;p40"/>
          <p:cNvGrpSpPr/>
          <p:nvPr/>
        </p:nvGrpSpPr>
        <p:grpSpPr>
          <a:xfrm>
            <a:off x="-86297" y="5034017"/>
            <a:ext cx="4558967" cy="134100"/>
            <a:chOff x="796100" y="3019701"/>
            <a:chExt cx="4558967" cy="134100"/>
          </a:xfrm>
        </p:grpSpPr>
        <p:sp>
          <p:nvSpPr>
            <p:cNvPr id="1627" name="Google Shape;1627;p40"/>
            <p:cNvSpPr/>
            <p:nvPr/>
          </p:nvSpPr>
          <p:spPr>
            <a:xfrm>
              <a:off x="5220967" y="3019701"/>
              <a:ext cx="134100" cy="1341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628" name="Google Shape;1628;p40"/>
            <p:cNvCxnSpPr/>
            <p:nvPr/>
          </p:nvCxnSpPr>
          <p:spPr>
            <a:xfrm>
              <a:off x="796100" y="3086750"/>
              <a:ext cx="4462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629" name="Google Shape;1629;p40"/>
            <p:cNvSpPr/>
            <p:nvPr/>
          </p:nvSpPr>
          <p:spPr>
            <a:xfrm>
              <a:off x="5251079" y="30498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26" name="Picture 2" descr="Picture background">
            <a:extLst>
              <a:ext uri="{FF2B5EF4-FFF2-40B4-BE49-F238E27FC236}">
                <a16:creationId xmlns:a16="http://schemas.microsoft.com/office/drawing/2014/main" id="{231F0FF1-6390-60A0-5555-BB1116E525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1356" y="1123791"/>
            <a:ext cx="3017554" cy="551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85A5619-5898-95DA-1023-11E91ECD41A3}"/>
              </a:ext>
            </a:extLst>
          </p:cNvPr>
          <p:cNvSpPr txBox="1"/>
          <p:nvPr/>
        </p:nvSpPr>
        <p:spPr>
          <a:xfrm>
            <a:off x="4149537" y="3529483"/>
            <a:ext cx="5067413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ru-RU" dirty="0">
                <a:latin typeface=""/>
              </a:rPr>
              <a:t>Логика </a:t>
            </a:r>
            <a:r>
              <a:rPr lang="en" sz="1400" b="1" i="0" dirty="0">
                <a:solidFill>
                  <a:schemeClr val="tx1"/>
                </a:solidFill>
                <a:effectLst/>
                <a:latin typeface=""/>
              </a:rPr>
              <a:t>Scheduler</a:t>
            </a:r>
            <a:r>
              <a:rPr lang="ru-RU" b="1" dirty="0">
                <a:solidFill>
                  <a:schemeClr val="tx1"/>
                </a:solidFill>
                <a:latin typeface=""/>
              </a:rPr>
              <a:t>: </a:t>
            </a:r>
            <a:br>
              <a:rPr lang="ru-RU" b="1" dirty="0">
                <a:solidFill>
                  <a:schemeClr val="tx1"/>
                </a:solidFill>
                <a:latin typeface=""/>
              </a:rPr>
            </a:br>
            <a:r>
              <a:rPr lang="ru-RU" b="0" i="0" dirty="0">
                <a:solidFill>
                  <a:schemeClr val="tx1"/>
                </a:solidFill>
                <a:effectLst/>
                <a:latin typeface=""/>
              </a:rPr>
              <a:t>Каждую эпоху проверяет </a:t>
            </a:r>
            <a:r>
              <a:rPr lang="en" b="0" i="0" dirty="0" err="1">
                <a:solidFill>
                  <a:schemeClr val="tx1"/>
                </a:solidFill>
                <a:effectLst/>
                <a:latin typeface=""/>
              </a:rPr>
              <a:t>val</a:t>
            </a:r>
            <a:r>
              <a:rPr lang="en" b="0" i="0" dirty="0">
                <a:solidFill>
                  <a:schemeClr val="tx1"/>
                </a:solidFill>
                <a:effectLst/>
                <a:latin typeface=""/>
              </a:rPr>
              <a:t> loss.</a:t>
            </a:r>
          </a:p>
          <a:p>
            <a:pPr algn="l"/>
            <a:r>
              <a:rPr lang="ru-RU" b="0" i="0" dirty="0">
                <a:solidFill>
                  <a:schemeClr val="tx1"/>
                </a:solidFill>
                <a:effectLst/>
                <a:latin typeface=""/>
              </a:rPr>
              <a:t>Если </a:t>
            </a:r>
            <a:r>
              <a:rPr lang="en" b="0" i="0" dirty="0" err="1">
                <a:solidFill>
                  <a:schemeClr val="tx1"/>
                </a:solidFill>
                <a:effectLst/>
                <a:latin typeface=""/>
              </a:rPr>
              <a:t>val</a:t>
            </a:r>
            <a:r>
              <a:rPr lang="ru-RU" b="0" i="0" dirty="0">
                <a:solidFill>
                  <a:schemeClr val="tx1"/>
                </a:solidFill>
                <a:effectLst/>
                <a:latin typeface=""/>
              </a:rPr>
              <a:t> </a:t>
            </a:r>
            <a:r>
              <a:rPr lang="en" b="0" i="0" dirty="0">
                <a:solidFill>
                  <a:schemeClr val="tx1"/>
                </a:solidFill>
                <a:effectLst/>
                <a:latin typeface=""/>
              </a:rPr>
              <a:t>loss </a:t>
            </a:r>
            <a:r>
              <a:rPr lang="ru-RU" b="0" i="0" dirty="0">
                <a:solidFill>
                  <a:schemeClr val="tx1"/>
                </a:solidFill>
                <a:effectLst/>
                <a:latin typeface=""/>
              </a:rPr>
              <a:t>не уменьшается </a:t>
            </a:r>
            <a:r>
              <a:rPr lang="ru-RU" b="1" i="0" dirty="0">
                <a:solidFill>
                  <a:schemeClr val="tx1"/>
                </a:solidFill>
                <a:effectLst/>
                <a:latin typeface=""/>
              </a:rPr>
              <a:t>3 эпохи подряд</a:t>
            </a:r>
            <a:r>
              <a:rPr lang="ru-RU" b="0" i="0" dirty="0">
                <a:solidFill>
                  <a:schemeClr val="tx1"/>
                </a:solidFill>
                <a:effectLst/>
                <a:latin typeface=""/>
              </a:rPr>
              <a:t>, </a:t>
            </a:r>
            <a:r>
              <a:rPr lang="en" b="0" i="0" dirty="0" err="1">
                <a:solidFill>
                  <a:schemeClr val="tx1"/>
                </a:solidFill>
                <a:effectLst/>
                <a:latin typeface=""/>
              </a:rPr>
              <a:t>lr</a:t>
            </a:r>
            <a:r>
              <a:rPr lang="en" b="0" i="0" dirty="0">
                <a:solidFill>
                  <a:schemeClr val="tx1"/>
                </a:solidFill>
                <a:effectLst/>
                <a:latin typeface=""/>
              </a:rPr>
              <a:t> = </a:t>
            </a:r>
            <a:r>
              <a:rPr lang="en" b="0" i="0" dirty="0" err="1">
                <a:solidFill>
                  <a:schemeClr val="tx1"/>
                </a:solidFill>
                <a:effectLst/>
                <a:latin typeface=""/>
              </a:rPr>
              <a:t>lr</a:t>
            </a:r>
            <a:r>
              <a:rPr lang="en" b="0" i="0" dirty="0">
                <a:solidFill>
                  <a:schemeClr val="tx1"/>
                </a:solidFill>
                <a:effectLst/>
                <a:latin typeface=""/>
              </a:rPr>
              <a:t> * 0.5.</a:t>
            </a:r>
          </a:p>
          <a:p>
            <a:pPr algn="l"/>
            <a:r>
              <a:rPr lang="ru-RU" b="0" i="0" dirty="0">
                <a:solidFill>
                  <a:schemeClr val="tx1"/>
                </a:solidFill>
                <a:effectLst/>
                <a:latin typeface=""/>
              </a:rPr>
              <a:t>Процесс повторяется, пока </a:t>
            </a:r>
            <a:r>
              <a:rPr lang="en" b="0" i="0" dirty="0" err="1">
                <a:solidFill>
                  <a:schemeClr val="tx1"/>
                </a:solidFill>
                <a:effectLst/>
                <a:latin typeface=""/>
              </a:rPr>
              <a:t>lr</a:t>
            </a:r>
            <a:r>
              <a:rPr lang="en" b="0" i="0" dirty="0">
                <a:solidFill>
                  <a:schemeClr val="tx1"/>
                </a:solidFill>
                <a:effectLst/>
                <a:latin typeface=""/>
              </a:rPr>
              <a:t> </a:t>
            </a:r>
            <a:r>
              <a:rPr lang="ru-RU" b="0" i="0" dirty="0">
                <a:solidFill>
                  <a:schemeClr val="tx1"/>
                </a:solidFill>
                <a:effectLst/>
                <a:latin typeface=""/>
              </a:rPr>
              <a:t>не станет слишком мал.</a:t>
            </a:r>
          </a:p>
          <a:p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E1CD8A9-E7B0-7D37-D4EE-0FDF39F324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4968" y="3417062"/>
            <a:ext cx="3781100" cy="1320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3638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3" name="Google Shape;1483;p38"/>
          <p:cNvSpPr txBox="1">
            <a:spLocks noGrp="1"/>
          </p:cNvSpPr>
          <p:nvPr>
            <p:ph type="title" idx="2"/>
          </p:nvPr>
        </p:nvSpPr>
        <p:spPr>
          <a:xfrm>
            <a:off x="720000" y="1025725"/>
            <a:ext cx="1702500" cy="9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84" name="Google Shape;1484;p38"/>
          <p:cNvSpPr txBox="1">
            <a:spLocks noGrp="1"/>
          </p:cNvSpPr>
          <p:nvPr>
            <p:ph type="subTitle" idx="1"/>
          </p:nvPr>
        </p:nvSpPr>
        <p:spPr>
          <a:xfrm>
            <a:off x="720000" y="3252375"/>
            <a:ext cx="5598000" cy="45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485" name="Google Shape;1485;p38"/>
          <p:cNvGrpSpPr/>
          <p:nvPr/>
        </p:nvGrpSpPr>
        <p:grpSpPr>
          <a:xfrm>
            <a:off x="-374387" y="3354325"/>
            <a:ext cx="3922590" cy="2969900"/>
            <a:chOff x="-374387" y="3354325"/>
            <a:chExt cx="3922590" cy="2969900"/>
          </a:xfrm>
        </p:grpSpPr>
        <p:pic>
          <p:nvPicPr>
            <p:cNvPr id="1486" name="Google Shape;1486;p38"/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-374387" y="3354325"/>
              <a:ext cx="3891276" cy="29699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487" name="Google Shape;1487;p38"/>
            <p:cNvGrpSpPr/>
            <p:nvPr/>
          </p:nvGrpSpPr>
          <p:grpSpPr>
            <a:xfrm>
              <a:off x="1853583" y="4445557"/>
              <a:ext cx="1694620" cy="1360169"/>
              <a:chOff x="7945225" y="4302000"/>
              <a:chExt cx="904666" cy="726121"/>
            </a:xfrm>
          </p:grpSpPr>
          <p:sp>
            <p:nvSpPr>
              <p:cNvPr id="1488" name="Google Shape;1488;p38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9" name="Google Shape;1489;p38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0" name="Google Shape;1490;p38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491" name="Google Shape;1491;p38"/>
          <p:cNvSpPr txBox="1">
            <a:spLocks noGrp="1"/>
          </p:cNvSpPr>
          <p:nvPr>
            <p:ph type="title"/>
          </p:nvPr>
        </p:nvSpPr>
        <p:spPr>
          <a:xfrm>
            <a:off x="314692" y="2071293"/>
            <a:ext cx="9995708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400" dirty="0"/>
              <a:t>Первые модели на </a:t>
            </a:r>
            <a:r>
              <a:rPr lang="ru-RU" sz="4400" dirty="0" err="1"/>
              <a:t>R</a:t>
            </a:r>
            <a:r>
              <a:rPr lang="en-US" sz="4400" dirty="0"/>
              <a:t>esnet18</a:t>
            </a:r>
            <a:r>
              <a:rPr lang="ru-RU" sz="4400" dirty="0"/>
              <a:t> </a:t>
            </a:r>
            <a:endParaRPr sz="4400" dirty="0"/>
          </a:p>
        </p:txBody>
      </p:sp>
      <p:grpSp>
        <p:nvGrpSpPr>
          <p:cNvPr id="1492" name="Google Shape;1492;p38"/>
          <p:cNvGrpSpPr/>
          <p:nvPr/>
        </p:nvGrpSpPr>
        <p:grpSpPr>
          <a:xfrm>
            <a:off x="6487513" y="-1301175"/>
            <a:ext cx="4268216" cy="6666030"/>
            <a:chOff x="6128138" y="-1301175"/>
            <a:chExt cx="4268216" cy="6666030"/>
          </a:xfrm>
        </p:grpSpPr>
        <p:sp>
          <p:nvSpPr>
            <p:cNvPr id="1493" name="Google Shape;1493;p38"/>
            <p:cNvSpPr/>
            <p:nvPr/>
          </p:nvSpPr>
          <p:spPr>
            <a:xfrm>
              <a:off x="6368175" y="103161"/>
              <a:ext cx="4006263" cy="4749291"/>
            </a:xfrm>
            <a:custGeom>
              <a:avLst/>
              <a:gdLst/>
              <a:ahLst/>
              <a:cxnLst/>
              <a:rect l="l" t="t" r="r" b="b"/>
              <a:pathLst>
                <a:path w="97678" h="115794" extrusionOk="0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38"/>
            <p:cNvSpPr/>
            <p:nvPr/>
          </p:nvSpPr>
          <p:spPr>
            <a:xfrm>
              <a:off x="6711143" y="81300"/>
              <a:ext cx="2925190" cy="3057668"/>
            </a:xfrm>
            <a:custGeom>
              <a:avLst/>
              <a:gdLst/>
              <a:ahLst/>
              <a:cxnLst/>
              <a:rect l="l" t="t" r="r" b="b"/>
              <a:pathLst>
                <a:path w="71320" h="74550" extrusionOk="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38"/>
            <p:cNvSpPr/>
            <p:nvPr/>
          </p:nvSpPr>
          <p:spPr>
            <a:xfrm>
              <a:off x="7243039" y="245650"/>
              <a:ext cx="3153315" cy="5119205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38"/>
            <p:cNvSpPr/>
            <p:nvPr/>
          </p:nvSpPr>
          <p:spPr>
            <a:xfrm>
              <a:off x="6875804" y="622450"/>
              <a:ext cx="1860443" cy="4595326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38"/>
            <p:cNvSpPr/>
            <p:nvPr/>
          </p:nvSpPr>
          <p:spPr>
            <a:xfrm>
              <a:off x="6573850" y="621225"/>
              <a:ext cx="1860443" cy="4595326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498" name="Google Shape;1498;p38"/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6128138" y="-1301175"/>
              <a:ext cx="4198516" cy="320440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499" name="Google Shape;1499;p38"/>
            <p:cNvGrpSpPr/>
            <p:nvPr/>
          </p:nvGrpSpPr>
          <p:grpSpPr>
            <a:xfrm rot="5400000">
              <a:off x="7873341" y="4254316"/>
              <a:ext cx="708100" cy="708500"/>
              <a:chOff x="3678700" y="407275"/>
              <a:chExt cx="708100" cy="708500"/>
            </a:xfrm>
          </p:grpSpPr>
          <p:sp>
            <p:nvSpPr>
              <p:cNvPr id="1500" name="Google Shape;1500;p38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1" name="Google Shape;1501;p38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2" name="Google Shape;1502;p38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3" name="Google Shape;1503;p38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4" name="Google Shape;1504;p38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5" name="Google Shape;1505;p38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6" name="Google Shape;1506;p38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07" name="Google Shape;1507;p38"/>
            <p:cNvGrpSpPr/>
            <p:nvPr/>
          </p:nvGrpSpPr>
          <p:grpSpPr>
            <a:xfrm rot="5400000">
              <a:off x="8639847" y="3354200"/>
              <a:ext cx="457787" cy="458045"/>
              <a:chOff x="3678700" y="407275"/>
              <a:chExt cx="708100" cy="708500"/>
            </a:xfrm>
          </p:grpSpPr>
          <p:sp>
            <p:nvSpPr>
              <p:cNvPr id="1508" name="Google Shape;1508;p38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9" name="Google Shape;1509;p38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0" name="Google Shape;1510;p38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1" name="Google Shape;1511;p38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2" name="Google Shape;1512;p38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3" name="Google Shape;1513;p38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4" name="Google Shape;1514;p38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15" name="Google Shape;1515;p38"/>
            <p:cNvGrpSpPr/>
            <p:nvPr/>
          </p:nvGrpSpPr>
          <p:grpSpPr>
            <a:xfrm>
              <a:off x="7787267" y="539497"/>
              <a:ext cx="208184" cy="208184"/>
              <a:chOff x="8356813" y="1074288"/>
              <a:chExt cx="351900" cy="351900"/>
            </a:xfrm>
          </p:grpSpPr>
          <p:sp>
            <p:nvSpPr>
              <p:cNvPr id="1516" name="Google Shape;1516;p38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7" name="Google Shape;1517;p38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18" name="Google Shape;1518;p38"/>
            <p:cNvGrpSpPr/>
            <p:nvPr/>
          </p:nvGrpSpPr>
          <p:grpSpPr>
            <a:xfrm>
              <a:off x="7194842" y="2467660"/>
              <a:ext cx="208184" cy="208184"/>
              <a:chOff x="8356813" y="1074288"/>
              <a:chExt cx="351900" cy="351900"/>
            </a:xfrm>
          </p:grpSpPr>
          <p:sp>
            <p:nvSpPr>
              <p:cNvPr id="1519" name="Google Shape;1519;p38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0" name="Google Shape;1520;p38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21" name="Google Shape;1521;p38"/>
            <p:cNvSpPr/>
            <p:nvPr/>
          </p:nvSpPr>
          <p:spPr>
            <a:xfrm>
              <a:off x="7095150" y="4164050"/>
              <a:ext cx="147900" cy="1479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22" name="Google Shape;1522;p38"/>
          <p:cNvGrpSpPr/>
          <p:nvPr/>
        </p:nvGrpSpPr>
        <p:grpSpPr>
          <a:xfrm>
            <a:off x="796100" y="3019701"/>
            <a:ext cx="4558967" cy="134100"/>
            <a:chOff x="796100" y="3019701"/>
            <a:chExt cx="4558967" cy="134100"/>
          </a:xfrm>
        </p:grpSpPr>
        <p:sp>
          <p:nvSpPr>
            <p:cNvPr id="1523" name="Google Shape;1523;p38"/>
            <p:cNvSpPr/>
            <p:nvPr/>
          </p:nvSpPr>
          <p:spPr>
            <a:xfrm>
              <a:off x="5220967" y="3019701"/>
              <a:ext cx="134100" cy="1341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524" name="Google Shape;1524;p38"/>
            <p:cNvCxnSpPr/>
            <p:nvPr/>
          </p:nvCxnSpPr>
          <p:spPr>
            <a:xfrm>
              <a:off x="796100" y="3086750"/>
              <a:ext cx="4462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525" name="Google Shape;1525;p38"/>
            <p:cNvSpPr/>
            <p:nvPr/>
          </p:nvSpPr>
          <p:spPr>
            <a:xfrm>
              <a:off x="5251079" y="30498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830689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4" name="Google Shape;1634;p4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94726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err="1"/>
              <a:t>С</a:t>
            </a:r>
            <a:r>
              <a:rPr lang="ru-RU" sz="2800" dirty="0"/>
              <a:t>равнение метрик моде</a:t>
            </a:r>
            <a:r>
              <a:rPr lang="en-US" sz="2800" dirty="0" err="1"/>
              <a:t>л</a:t>
            </a:r>
            <a:r>
              <a:rPr lang="ru-RU" sz="2800" dirty="0"/>
              <a:t>ей на </a:t>
            </a:r>
            <a:r>
              <a:rPr lang="ru-RU" sz="2800" dirty="0" err="1"/>
              <a:t>R</a:t>
            </a:r>
            <a:r>
              <a:rPr lang="en-US" sz="2800" dirty="0"/>
              <a:t>esnet18</a:t>
            </a:r>
            <a:r>
              <a:rPr lang="ru-RU" sz="2800" dirty="0"/>
              <a:t> без и с дополнительными улучшениями</a:t>
            </a:r>
            <a:endParaRPr sz="2800" dirty="0"/>
          </a:p>
        </p:txBody>
      </p:sp>
      <p:sp>
        <p:nvSpPr>
          <p:cNvPr id="1635" name="Google Shape;1635;p41"/>
          <p:cNvSpPr txBox="1">
            <a:spLocks noGrp="1"/>
          </p:cNvSpPr>
          <p:nvPr>
            <p:ph type="subTitle" idx="1"/>
          </p:nvPr>
        </p:nvSpPr>
        <p:spPr>
          <a:xfrm>
            <a:off x="4791179" y="1953315"/>
            <a:ext cx="4670873" cy="132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ru-RU" dirty="0">
                <a:latin typeface=""/>
              </a:rPr>
              <a:t>1) </a:t>
            </a:r>
            <a:r>
              <a:rPr lang="en" dirty="0">
                <a:latin typeface=""/>
              </a:rPr>
              <a:t>Dropout – 0.7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n" dirty="0">
                <a:latin typeface=""/>
              </a:rPr>
              <a:t>2) </a:t>
            </a:r>
            <a:r>
              <a:rPr lang="ru-RU" dirty="0">
                <a:latin typeface=""/>
              </a:rPr>
              <a:t>Присутствует </a:t>
            </a:r>
            <a:r>
              <a:rPr lang="en-US" dirty="0">
                <a:latin typeface=""/>
              </a:rPr>
              <a:t>L2 </a:t>
            </a:r>
            <a:r>
              <a:rPr lang="en-US" dirty="0" err="1">
                <a:latin typeface=""/>
              </a:rPr>
              <a:t>р</a:t>
            </a:r>
            <a:r>
              <a:rPr lang="ru-RU" dirty="0" err="1">
                <a:latin typeface=""/>
              </a:rPr>
              <a:t>егуляризация</a:t>
            </a:r>
            <a:r>
              <a:rPr lang="ru-RU" dirty="0">
                <a:latin typeface=""/>
              </a:rPr>
              <a:t>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ru-RU" dirty="0">
                <a:latin typeface=""/>
              </a:rPr>
              <a:t>3) Добавлен </a:t>
            </a:r>
            <a:r>
              <a:rPr lang="en" b="0" dirty="0">
                <a:solidFill>
                  <a:schemeClr val="tx1"/>
                </a:solidFill>
                <a:effectLst/>
                <a:latin typeface=""/>
              </a:rPr>
              <a:t>scheduler</a:t>
            </a:r>
            <a:endParaRPr lang="ru-RU" dirty="0">
              <a:solidFill>
                <a:schemeClr val="tx1"/>
              </a:solidFill>
              <a:latin typeface="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ru-RU" dirty="0">
                <a:solidFill>
                  <a:schemeClr val="tx1"/>
                </a:solidFill>
                <a:latin typeface=""/>
              </a:rPr>
              <a:t>4) Расширена аугментация(</a:t>
            </a:r>
            <a:r>
              <a:rPr lang="en" sz="1200" b="0" dirty="0" err="1">
                <a:solidFill>
                  <a:schemeClr val="tx1"/>
                </a:solidFill>
                <a:effectLst/>
                <a:latin typeface=""/>
              </a:rPr>
              <a:t>RandomResizedCrop</a:t>
            </a:r>
            <a:r>
              <a:rPr lang="en-US" sz="1200" b="0" dirty="0">
                <a:solidFill>
                  <a:schemeClr val="tx1"/>
                </a:solidFill>
                <a:effectLst/>
                <a:latin typeface=""/>
              </a:rPr>
              <a:t>,</a:t>
            </a:r>
            <a:r>
              <a:rPr lang="ru-RU" sz="1200" dirty="0">
                <a:solidFill>
                  <a:schemeClr val="tx1"/>
                </a:solidFill>
                <a:latin typeface=""/>
              </a:rPr>
              <a:t> </a:t>
            </a:r>
            <a:r>
              <a:rPr lang="en" sz="1200" b="0" dirty="0" err="1">
                <a:solidFill>
                  <a:schemeClr val="tx1"/>
                </a:solidFill>
                <a:effectLst/>
                <a:latin typeface=""/>
              </a:rPr>
              <a:t>RandomErasing</a:t>
            </a:r>
            <a:r>
              <a:rPr lang="ru-RU" sz="1200" b="0" dirty="0">
                <a:solidFill>
                  <a:schemeClr val="tx1"/>
                </a:solidFill>
                <a:effectLst/>
                <a:latin typeface=""/>
              </a:rPr>
              <a:t>)</a:t>
            </a:r>
          </a:p>
          <a:p>
            <a:pPr marL="0" indent="0"/>
            <a:r>
              <a:rPr lang="ru-RU" dirty="0">
                <a:solidFill>
                  <a:schemeClr val="tx1"/>
                </a:solidFill>
                <a:latin typeface=""/>
              </a:rPr>
              <a:t>5) Добавлен </a:t>
            </a:r>
            <a:r>
              <a:rPr lang="en" b="0" dirty="0">
                <a:solidFill>
                  <a:schemeClr val="tx1"/>
                </a:solidFill>
                <a:effectLst/>
                <a:latin typeface=""/>
              </a:rPr>
              <a:t>Early stopping</a:t>
            </a:r>
            <a:r>
              <a:rPr lang="ru-RU" b="0" dirty="0">
                <a:solidFill>
                  <a:schemeClr val="tx1"/>
                </a:solidFill>
                <a:effectLst/>
                <a:latin typeface=""/>
              </a:rPr>
              <a:t>  </a:t>
            </a:r>
            <a:br>
              <a:rPr lang="ru-RU" b="0" dirty="0">
                <a:solidFill>
                  <a:schemeClr val="tx1"/>
                </a:solidFill>
                <a:effectLst/>
                <a:latin typeface=""/>
              </a:rPr>
            </a:br>
            <a:r>
              <a:rPr lang="ru-RU" b="0" dirty="0">
                <a:solidFill>
                  <a:schemeClr val="tx1"/>
                </a:solidFill>
                <a:effectLst/>
                <a:latin typeface=""/>
              </a:rPr>
              <a:t>все для предотвращения переобучения</a:t>
            </a:r>
            <a:endParaRPr lang="en" b="0" dirty="0">
              <a:solidFill>
                <a:schemeClr val="tx1"/>
              </a:solidFill>
              <a:effectLst/>
              <a:latin typeface="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en" sz="1200" b="0" dirty="0">
              <a:solidFill>
                <a:schemeClr val="tx1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1636" name="Google Shape;1636;p41"/>
          <p:cNvSpPr txBox="1">
            <a:spLocks noGrp="1"/>
          </p:cNvSpPr>
          <p:nvPr>
            <p:ph type="subTitle" idx="2"/>
          </p:nvPr>
        </p:nvSpPr>
        <p:spPr>
          <a:xfrm>
            <a:off x="719999" y="2016819"/>
            <a:ext cx="3424099" cy="26816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"/>
              </a:rPr>
              <a:t>1)Dropout – 0,5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"/>
              </a:rPr>
              <a:t>2) </a:t>
            </a:r>
            <a:r>
              <a:rPr lang="en-US" dirty="0" err="1">
                <a:latin typeface=""/>
              </a:rPr>
              <a:t>Б</a:t>
            </a:r>
            <a:r>
              <a:rPr lang="ru-RU" dirty="0">
                <a:latin typeface=""/>
              </a:rPr>
              <a:t>ез </a:t>
            </a:r>
            <a:r>
              <a:rPr lang="ru-RU" dirty="0" err="1">
                <a:latin typeface=""/>
              </a:rPr>
              <a:t>L</a:t>
            </a:r>
            <a:r>
              <a:rPr lang="en-US" dirty="0">
                <a:latin typeface=""/>
              </a:rPr>
              <a:t>2 </a:t>
            </a:r>
            <a:r>
              <a:rPr lang="ru-RU" dirty="0">
                <a:latin typeface=""/>
              </a:rPr>
              <a:t>регуляризации</a:t>
            </a:r>
            <a:endParaRPr lang="en-US" dirty="0">
              <a:latin typeface=""/>
            </a:endParaRPr>
          </a:p>
          <a:p>
            <a:pPr marL="0" indent="0"/>
            <a:r>
              <a:rPr lang="en-US" dirty="0">
                <a:latin typeface=""/>
              </a:rPr>
              <a:t>3)</a:t>
            </a:r>
            <a:r>
              <a:rPr lang="ru-RU" dirty="0">
                <a:latin typeface=""/>
              </a:rPr>
              <a:t> Без </a:t>
            </a:r>
            <a:r>
              <a:rPr lang="en" b="0" dirty="0">
                <a:solidFill>
                  <a:schemeClr val="tx1"/>
                </a:solidFill>
                <a:effectLst/>
                <a:latin typeface=""/>
              </a:rPr>
              <a:t>scheduler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</p:txBody>
      </p:sp>
      <p:sp>
        <p:nvSpPr>
          <p:cNvPr id="1637" name="Google Shape;1637;p41"/>
          <p:cNvSpPr txBox="1">
            <a:spLocks noGrp="1"/>
          </p:cNvSpPr>
          <p:nvPr>
            <p:ph type="subTitle" idx="3"/>
          </p:nvPr>
        </p:nvSpPr>
        <p:spPr>
          <a:xfrm>
            <a:off x="4999902" y="1614520"/>
            <a:ext cx="23403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Вторая модель</a:t>
            </a:r>
            <a:endParaRPr dirty="0"/>
          </a:p>
        </p:txBody>
      </p:sp>
      <p:sp>
        <p:nvSpPr>
          <p:cNvPr id="1638" name="Google Shape;1638;p41"/>
          <p:cNvSpPr txBox="1">
            <a:spLocks noGrp="1"/>
          </p:cNvSpPr>
          <p:nvPr>
            <p:ph type="subTitle" idx="4"/>
          </p:nvPr>
        </p:nvSpPr>
        <p:spPr>
          <a:xfrm>
            <a:off x="633650" y="1614520"/>
            <a:ext cx="23403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Первая модель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528A92A-4A05-29CE-0827-9B91329614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340" y="3126681"/>
            <a:ext cx="2159000" cy="1384300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80C7373-8A01-A5C8-0556-F88C122A36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5802" y="3700651"/>
            <a:ext cx="2184400" cy="13843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5" name="Google Shape;1545;p40"/>
          <p:cNvGrpSpPr/>
          <p:nvPr/>
        </p:nvGrpSpPr>
        <p:grpSpPr>
          <a:xfrm>
            <a:off x="-2765817" y="-2958610"/>
            <a:ext cx="8164418" cy="6343459"/>
            <a:chOff x="-2613417" y="-2806210"/>
            <a:chExt cx="8164418" cy="6343459"/>
          </a:xfrm>
        </p:grpSpPr>
        <p:grpSp>
          <p:nvGrpSpPr>
            <p:cNvPr id="1546" name="Google Shape;1546;p40"/>
            <p:cNvGrpSpPr/>
            <p:nvPr/>
          </p:nvGrpSpPr>
          <p:grpSpPr>
            <a:xfrm>
              <a:off x="-2613417" y="-2806210"/>
              <a:ext cx="8164418" cy="6343459"/>
              <a:chOff x="-2613417" y="-2806210"/>
              <a:chExt cx="8164418" cy="6343459"/>
            </a:xfrm>
          </p:grpSpPr>
          <p:grpSp>
            <p:nvGrpSpPr>
              <p:cNvPr id="1547" name="Google Shape;1547;p40"/>
              <p:cNvGrpSpPr/>
              <p:nvPr/>
            </p:nvGrpSpPr>
            <p:grpSpPr>
              <a:xfrm>
                <a:off x="-191059" y="95963"/>
                <a:ext cx="1538562" cy="971589"/>
                <a:chOff x="-191059" y="95963"/>
                <a:chExt cx="1538562" cy="971589"/>
              </a:xfrm>
            </p:grpSpPr>
            <p:grpSp>
              <p:nvGrpSpPr>
                <p:cNvPr id="1548" name="Google Shape;1548;p40"/>
                <p:cNvGrpSpPr/>
                <p:nvPr/>
              </p:nvGrpSpPr>
              <p:grpSpPr>
                <a:xfrm>
                  <a:off x="-191059" y="201619"/>
                  <a:ext cx="904284" cy="865933"/>
                  <a:chOff x="2038491" y="-937756"/>
                  <a:chExt cx="904284" cy="865933"/>
                </a:xfrm>
              </p:grpSpPr>
              <p:grpSp>
                <p:nvGrpSpPr>
                  <p:cNvPr id="1549" name="Google Shape;1549;p40"/>
                  <p:cNvGrpSpPr/>
                  <p:nvPr/>
                </p:nvGrpSpPr>
                <p:grpSpPr>
                  <a:xfrm>
                    <a:off x="2096570" y="-863491"/>
                    <a:ext cx="717621" cy="717392"/>
                    <a:chOff x="1483457" y="3953671"/>
                    <a:chExt cx="717621" cy="717392"/>
                  </a:xfrm>
                </p:grpSpPr>
                <p:sp>
                  <p:nvSpPr>
                    <p:cNvPr id="1550" name="Google Shape;1550;p40"/>
                    <p:cNvSpPr/>
                    <p:nvPr/>
                  </p:nvSpPr>
                  <p:spPr>
                    <a:xfrm>
                      <a:off x="1483457" y="425726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51" name="Google Shape;1551;p40"/>
                    <p:cNvSpPr/>
                    <p:nvPr/>
                  </p:nvSpPr>
                  <p:spPr>
                    <a:xfrm>
                      <a:off x="1559470" y="418148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52" name="Google Shape;1552;p40"/>
                    <p:cNvSpPr/>
                    <p:nvPr/>
                  </p:nvSpPr>
                  <p:spPr>
                    <a:xfrm>
                      <a:off x="1635483" y="4105239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1" y="381"/>
                          </a:lnTo>
                          <a:lnTo>
                            <a:pt x="26740" y="27120"/>
                          </a:lnTo>
                          <a:lnTo>
                            <a:pt x="27121" y="26755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53" name="Google Shape;1553;p40"/>
                    <p:cNvSpPr/>
                    <p:nvPr/>
                  </p:nvSpPr>
                  <p:spPr>
                    <a:xfrm>
                      <a:off x="1711267" y="402945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55" y="27121"/>
                          </a:lnTo>
                          <a:lnTo>
                            <a:pt x="27120" y="26755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54" name="Google Shape;1554;p40"/>
                    <p:cNvSpPr/>
                    <p:nvPr/>
                  </p:nvSpPr>
                  <p:spPr>
                    <a:xfrm>
                      <a:off x="1787280" y="395367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2" y="1"/>
                          </a:moveTo>
                          <a:lnTo>
                            <a:pt x="1" y="382"/>
                          </a:lnTo>
                          <a:lnTo>
                            <a:pt x="26740" y="27121"/>
                          </a:lnTo>
                          <a:lnTo>
                            <a:pt x="27121" y="26740"/>
                          </a:lnTo>
                          <a:lnTo>
                            <a:pt x="382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sp>
                <p:nvSpPr>
                  <p:cNvPr id="1555" name="Google Shape;1555;p40"/>
                  <p:cNvSpPr/>
                  <p:nvPr/>
                </p:nvSpPr>
                <p:spPr>
                  <a:xfrm>
                    <a:off x="2038491" y="-937756"/>
                    <a:ext cx="904284" cy="8659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902" h="35337" extrusionOk="0">
                        <a:moveTo>
                          <a:pt x="18449" y="1"/>
                        </a:moveTo>
                        <a:cubicBezTo>
                          <a:pt x="16409" y="1"/>
                          <a:pt x="14368" y="778"/>
                          <a:pt x="12814" y="2332"/>
                        </a:cubicBezTo>
                        <a:lnTo>
                          <a:pt x="3108" y="12037"/>
                        </a:lnTo>
                        <a:cubicBezTo>
                          <a:pt x="0" y="15145"/>
                          <a:pt x="0" y="20189"/>
                          <a:pt x="3108" y="23297"/>
                        </a:cubicBezTo>
                        <a:lnTo>
                          <a:pt x="12814" y="33017"/>
                        </a:lnTo>
                        <a:cubicBezTo>
                          <a:pt x="14368" y="34564"/>
                          <a:pt x="16405" y="35337"/>
                          <a:pt x="18443" y="35337"/>
                        </a:cubicBezTo>
                        <a:cubicBezTo>
                          <a:pt x="20481" y="35337"/>
                          <a:pt x="22519" y="34564"/>
                          <a:pt x="24073" y="33017"/>
                        </a:cubicBezTo>
                        <a:lnTo>
                          <a:pt x="33794" y="23297"/>
                        </a:lnTo>
                        <a:cubicBezTo>
                          <a:pt x="36902" y="20189"/>
                          <a:pt x="36902" y="15145"/>
                          <a:pt x="33794" y="12037"/>
                        </a:cubicBezTo>
                        <a:lnTo>
                          <a:pt x="24073" y="2332"/>
                        </a:lnTo>
                        <a:cubicBezTo>
                          <a:pt x="22527" y="778"/>
                          <a:pt x="20489" y="1"/>
                          <a:pt x="18449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8000">
                        <a:schemeClr val="lt1"/>
                      </a:gs>
                      <a:gs pos="56000">
                        <a:srgbClr val="FFFFFF">
                          <a:alpha val="0"/>
                        </a:srgbClr>
                      </a:gs>
                      <a:gs pos="74000">
                        <a:schemeClr val="lt1"/>
                      </a:gs>
                      <a:gs pos="100000">
                        <a:srgbClr val="0C0A9E">
                          <a:alpha val="20000"/>
                        </a:srgb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556" name="Google Shape;1556;p40"/>
                <p:cNvGrpSpPr/>
                <p:nvPr/>
              </p:nvGrpSpPr>
              <p:grpSpPr>
                <a:xfrm>
                  <a:off x="584533" y="95963"/>
                  <a:ext cx="473483" cy="453403"/>
                  <a:chOff x="2038491" y="-937756"/>
                  <a:chExt cx="904284" cy="865933"/>
                </a:xfrm>
              </p:grpSpPr>
              <p:grpSp>
                <p:nvGrpSpPr>
                  <p:cNvPr id="1557" name="Google Shape;1557;p40"/>
                  <p:cNvGrpSpPr/>
                  <p:nvPr/>
                </p:nvGrpSpPr>
                <p:grpSpPr>
                  <a:xfrm>
                    <a:off x="2096570" y="-863491"/>
                    <a:ext cx="717621" cy="717392"/>
                    <a:chOff x="1483457" y="3953671"/>
                    <a:chExt cx="717621" cy="717392"/>
                  </a:xfrm>
                </p:grpSpPr>
                <p:sp>
                  <p:nvSpPr>
                    <p:cNvPr id="1558" name="Google Shape;1558;p40"/>
                    <p:cNvSpPr/>
                    <p:nvPr/>
                  </p:nvSpPr>
                  <p:spPr>
                    <a:xfrm>
                      <a:off x="1483457" y="425726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59" name="Google Shape;1559;p40"/>
                    <p:cNvSpPr/>
                    <p:nvPr/>
                  </p:nvSpPr>
                  <p:spPr>
                    <a:xfrm>
                      <a:off x="1559470" y="418148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60" name="Google Shape;1560;p40"/>
                    <p:cNvSpPr/>
                    <p:nvPr/>
                  </p:nvSpPr>
                  <p:spPr>
                    <a:xfrm>
                      <a:off x="1635483" y="4105239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1" y="381"/>
                          </a:lnTo>
                          <a:lnTo>
                            <a:pt x="26740" y="27120"/>
                          </a:lnTo>
                          <a:lnTo>
                            <a:pt x="27121" y="26755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61" name="Google Shape;1561;p40"/>
                    <p:cNvSpPr/>
                    <p:nvPr/>
                  </p:nvSpPr>
                  <p:spPr>
                    <a:xfrm>
                      <a:off x="1711267" y="402945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55" y="27121"/>
                          </a:lnTo>
                          <a:lnTo>
                            <a:pt x="27120" y="26755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62" name="Google Shape;1562;p40"/>
                    <p:cNvSpPr/>
                    <p:nvPr/>
                  </p:nvSpPr>
                  <p:spPr>
                    <a:xfrm>
                      <a:off x="1787280" y="395367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2" y="1"/>
                          </a:moveTo>
                          <a:lnTo>
                            <a:pt x="1" y="382"/>
                          </a:lnTo>
                          <a:lnTo>
                            <a:pt x="26740" y="27121"/>
                          </a:lnTo>
                          <a:lnTo>
                            <a:pt x="27121" y="26740"/>
                          </a:lnTo>
                          <a:lnTo>
                            <a:pt x="382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sp>
                <p:nvSpPr>
                  <p:cNvPr id="1563" name="Google Shape;1563;p40"/>
                  <p:cNvSpPr/>
                  <p:nvPr/>
                </p:nvSpPr>
                <p:spPr>
                  <a:xfrm>
                    <a:off x="2038491" y="-937756"/>
                    <a:ext cx="904284" cy="8659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902" h="35337" extrusionOk="0">
                        <a:moveTo>
                          <a:pt x="18449" y="1"/>
                        </a:moveTo>
                        <a:cubicBezTo>
                          <a:pt x="16409" y="1"/>
                          <a:pt x="14368" y="778"/>
                          <a:pt x="12814" y="2332"/>
                        </a:cubicBezTo>
                        <a:lnTo>
                          <a:pt x="3108" y="12037"/>
                        </a:lnTo>
                        <a:cubicBezTo>
                          <a:pt x="0" y="15145"/>
                          <a:pt x="0" y="20189"/>
                          <a:pt x="3108" y="23297"/>
                        </a:cubicBezTo>
                        <a:lnTo>
                          <a:pt x="12814" y="33017"/>
                        </a:lnTo>
                        <a:cubicBezTo>
                          <a:pt x="14368" y="34564"/>
                          <a:pt x="16405" y="35337"/>
                          <a:pt x="18443" y="35337"/>
                        </a:cubicBezTo>
                        <a:cubicBezTo>
                          <a:pt x="20481" y="35337"/>
                          <a:pt x="22519" y="34564"/>
                          <a:pt x="24073" y="33017"/>
                        </a:cubicBezTo>
                        <a:lnTo>
                          <a:pt x="33794" y="23297"/>
                        </a:lnTo>
                        <a:cubicBezTo>
                          <a:pt x="36902" y="20189"/>
                          <a:pt x="36902" y="15145"/>
                          <a:pt x="33794" y="12037"/>
                        </a:cubicBezTo>
                        <a:lnTo>
                          <a:pt x="24073" y="2332"/>
                        </a:lnTo>
                        <a:cubicBezTo>
                          <a:pt x="22527" y="778"/>
                          <a:pt x="20489" y="1"/>
                          <a:pt x="18449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8000">
                        <a:schemeClr val="lt1"/>
                      </a:gs>
                      <a:gs pos="56000">
                        <a:srgbClr val="FFFFFF">
                          <a:alpha val="0"/>
                        </a:srgbClr>
                      </a:gs>
                      <a:gs pos="74000">
                        <a:schemeClr val="lt1"/>
                      </a:gs>
                      <a:gs pos="100000">
                        <a:srgbClr val="0C0A9E">
                          <a:alpha val="20000"/>
                        </a:srgb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564" name="Google Shape;1564;p40"/>
                <p:cNvGrpSpPr/>
                <p:nvPr/>
              </p:nvGrpSpPr>
              <p:grpSpPr>
                <a:xfrm>
                  <a:off x="530445" y="481913"/>
                  <a:ext cx="473483" cy="453403"/>
                  <a:chOff x="2038491" y="-937756"/>
                  <a:chExt cx="904284" cy="865933"/>
                </a:xfrm>
              </p:grpSpPr>
              <p:grpSp>
                <p:nvGrpSpPr>
                  <p:cNvPr id="1565" name="Google Shape;1565;p40"/>
                  <p:cNvGrpSpPr/>
                  <p:nvPr/>
                </p:nvGrpSpPr>
                <p:grpSpPr>
                  <a:xfrm>
                    <a:off x="2096570" y="-863491"/>
                    <a:ext cx="717621" cy="717392"/>
                    <a:chOff x="1483457" y="3953671"/>
                    <a:chExt cx="717621" cy="717392"/>
                  </a:xfrm>
                </p:grpSpPr>
                <p:sp>
                  <p:nvSpPr>
                    <p:cNvPr id="1566" name="Google Shape;1566;p40"/>
                    <p:cNvSpPr/>
                    <p:nvPr/>
                  </p:nvSpPr>
                  <p:spPr>
                    <a:xfrm>
                      <a:off x="1483457" y="425726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67" name="Google Shape;1567;p40"/>
                    <p:cNvSpPr/>
                    <p:nvPr/>
                  </p:nvSpPr>
                  <p:spPr>
                    <a:xfrm>
                      <a:off x="1559470" y="418148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68" name="Google Shape;1568;p40"/>
                    <p:cNvSpPr/>
                    <p:nvPr/>
                  </p:nvSpPr>
                  <p:spPr>
                    <a:xfrm>
                      <a:off x="1635483" y="4105239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1" y="381"/>
                          </a:lnTo>
                          <a:lnTo>
                            <a:pt x="26740" y="27120"/>
                          </a:lnTo>
                          <a:lnTo>
                            <a:pt x="27121" y="26755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69" name="Google Shape;1569;p40"/>
                    <p:cNvSpPr/>
                    <p:nvPr/>
                  </p:nvSpPr>
                  <p:spPr>
                    <a:xfrm>
                      <a:off x="1711267" y="402945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55" y="27121"/>
                          </a:lnTo>
                          <a:lnTo>
                            <a:pt x="27120" y="26755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70" name="Google Shape;1570;p40"/>
                    <p:cNvSpPr/>
                    <p:nvPr/>
                  </p:nvSpPr>
                  <p:spPr>
                    <a:xfrm>
                      <a:off x="1787280" y="395367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2" y="1"/>
                          </a:moveTo>
                          <a:lnTo>
                            <a:pt x="1" y="382"/>
                          </a:lnTo>
                          <a:lnTo>
                            <a:pt x="26740" y="27121"/>
                          </a:lnTo>
                          <a:lnTo>
                            <a:pt x="27121" y="26740"/>
                          </a:lnTo>
                          <a:lnTo>
                            <a:pt x="382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sp>
                <p:nvSpPr>
                  <p:cNvPr id="1571" name="Google Shape;1571;p40"/>
                  <p:cNvSpPr/>
                  <p:nvPr/>
                </p:nvSpPr>
                <p:spPr>
                  <a:xfrm>
                    <a:off x="2038491" y="-937756"/>
                    <a:ext cx="904284" cy="8659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902" h="35337" extrusionOk="0">
                        <a:moveTo>
                          <a:pt x="18449" y="1"/>
                        </a:moveTo>
                        <a:cubicBezTo>
                          <a:pt x="16409" y="1"/>
                          <a:pt x="14368" y="778"/>
                          <a:pt x="12814" y="2332"/>
                        </a:cubicBezTo>
                        <a:lnTo>
                          <a:pt x="3108" y="12037"/>
                        </a:lnTo>
                        <a:cubicBezTo>
                          <a:pt x="0" y="15145"/>
                          <a:pt x="0" y="20189"/>
                          <a:pt x="3108" y="23297"/>
                        </a:cubicBezTo>
                        <a:lnTo>
                          <a:pt x="12814" y="33017"/>
                        </a:lnTo>
                        <a:cubicBezTo>
                          <a:pt x="14368" y="34564"/>
                          <a:pt x="16405" y="35337"/>
                          <a:pt x="18443" y="35337"/>
                        </a:cubicBezTo>
                        <a:cubicBezTo>
                          <a:pt x="20481" y="35337"/>
                          <a:pt x="22519" y="34564"/>
                          <a:pt x="24073" y="33017"/>
                        </a:cubicBezTo>
                        <a:lnTo>
                          <a:pt x="33794" y="23297"/>
                        </a:lnTo>
                        <a:cubicBezTo>
                          <a:pt x="36902" y="20189"/>
                          <a:pt x="36902" y="15145"/>
                          <a:pt x="33794" y="12037"/>
                        </a:cubicBezTo>
                        <a:lnTo>
                          <a:pt x="24073" y="2332"/>
                        </a:lnTo>
                        <a:cubicBezTo>
                          <a:pt x="22527" y="778"/>
                          <a:pt x="20489" y="1"/>
                          <a:pt x="18449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8000">
                        <a:schemeClr val="lt1"/>
                      </a:gs>
                      <a:gs pos="56000">
                        <a:srgbClr val="FFFFFF">
                          <a:alpha val="0"/>
                        </a:srgbClr>
                      </a:gs>
                      <a:gs pos="74000">
                        <a:schemeClr val="lt1"/>
                      </a:gs>
                      <a:gs pos="100000">
                        <a:srgbClr val="0C0A9E">
                          <a:alpha val="20000"/>
                        </a:srgb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572" name="Google Shape;1572;p40"/>
                <p:cNvGrpSpPr/>
                <p:nvPr/>
              </p:nvGrpSpPr>
              <p:grpSpPr>
                <a:xfrm>
                  <a:off x="874020" y="312788"/>
                  <a:ext cx="473483" cy="453403"/>
                  <a:chOff x="2038491" y="-937756"/>
                  <a:chExt cx="904284" cy="865933"/>
                </a:xfrm>
              </p:grpSpPr>
              <p:grpSp>
                <p:nvGrpSpPr>
                  <p:cNvPr id="1573" name="Google Shape;1573;p40"/>
                  <p:cNvGrpSpPr/>
                  <p:nvPr/>
                </p:nvGrpSpPr>
                <p:grpSpPr>
                  <a:xfrm>
                    <a:off x="2096570" y="-863491"/>
                    <a:ext cx="717621" cy="717392"/>
                    <a:chOff x="1483457" y="3953671"/>
                    <a:chExt cx="717621" cy="717392"/>
                  </a:xfrm>
                </p:grpSpPr>
                <p:sp>
                  <p:nvSpPr>
                    <p:cNvPr id="1574" name="Google Shape;1574;p40"/>
                    <p:cNvSpPr/>
                    <p:nvPr/>
                  </p:nvSpPr>
                  <p:spPr>
                    <a:xfrm>
                      <a:off x="1483457" y="425726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75" name="Google Shape;1575;p40"/>
                    <p:cNvSpPr/>
                    <p:nvPr/>
                  </p:nvSpPr>
                  <p:spPr>
                    <a:xfrm>
                      <a:off x="1559470" y="418148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76" name="Google Shape;1576;p40"/>
                    <p:cNvSpPr/>
                    <p:nvPr/>
                  </p:nvSpPr>
                  <p:spPr>
                    <a:xfrm>
                      <a:off x="1635483" y="4105239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1" y="381"/>
                          </a:lnTo>
                          <a:lnTo>
                            <a:pt x="26740" y="27120"/>
                          </a:lnTo>
                          <a:lnTo>
                            <a:pt x="27121" y="26755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77" name="Google Shape;1577;p40"/>
                    <p:cNvSpPr/>
                    <p:nvPr/>
                  </p:nvSpPr>
                  <p:spPr>
                    <a:xfrm>
                      <a:off x="1711267" y="402945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55" y="27121"/>
                          </a:lnTo>
                          <a:lnTo>
                            <a:pt x="27120" y="26755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78" name="Google Shape;1578;p40"/>
                    <p:cNvSpPr/>
                    <p:nvPr/>
                  </p:nvSpPr>
                  <p:spPr>
                    <a:xfrm>
                      <a:off x="1787280" y="395367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2" y="1"/>
                          </a:moveTo>
                          <a:lnTo>
                            <a:pt x="1" y="382"/>
                          </a:lnTo>
                          <a:lnTo>
                            <a:pt x="26740" y="27121"/>
                          </a:lnTo>
                          <a:lnTo>
                            <a:pt x="27121" y="26740"/>
                          </a:lnTo>
                          <a:lnTo>
                            <a:pt x="382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sp>
                <p:nvSpPr>
                  <p:cNvPr id="1579" name="Google Shape;1579;p40"/>
                  <p:cNvSpPr/>
                  <p:nvPr/>
                </p:nvSpPr>
                <p:spPr>
                  <a:xfrm>
                    <a:off x="2038491" y="-937756"/>
                    <a:ext cx="904284" cy="8659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902" h="35337" extrusionOk="0">
                        <a:moveTo>
                          <a:pt x="18449" y="1"/>
                        </a:moveTo>
                        <a:cubicBezTo>
                          <a:pt x="16409" y="1"/>
                          <a:pt x="14368" y="778"/>
                          <a:pt x="12814" y="2332"/>
                        </a:cubicBezTo>
                        <a:lnTo>
                          <a:pt x="3108" y="12037"/>
                        </a:lnTo>
                        <a:cubicBezTo>
                          <a:pt x="0" y="15145"/>
                          <a:pt x="0" y="20189"/>
                          <a:pt x="3108" y="23297"/>
                        </a:cubicBezTo>
                        <a:lnTo>
                          <a:pt x="12814" y="33017"/>
                        </a:lnTo>
                        <a:cubicBezTo>
                          <a:pt x="14368" y="34564"/>
                          <a:pt x="16405" y="35337"/>
                          <a:pt x="18443" y="35337"/>
                        </a:cubicBezTo>
                        <a:cubicBezTo>
                          <a:pt x="20481" y="35337"/>
                          <a:pt x="22519" y="34564"/>
                          <a:pt x="24073" y="33017"/>
                        </a:cubicBezTo>
                        <a:lnTo>
                          <a:pt x="33794" y="23297"/>
                        </a:lnTo>
                        <a:cubicBezTo>
                          <a:pt x="36902" y="20189"/>
                          <a:pt x="36902" y="15145"/>
                          <a:pt x="33794" y="12037"/>
                        </a:cubicBezTo>
                        <a:lnTo>
                          <a:pt x="24073" y="2332"/>
                        </a:lnTo>
                        <a:cubicBezTo>
                          <a:pt x="22527" y="778"/>
                          <a:pt x="20489" y="1"/>
                          <a:pt x="18449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8000">
                        <a:schemeClr val="lt1"/>
                      </a:gs>
                      <a:gs pos="56000">
                        <a:srgbClr val="FFFFFF">
                          <a:alpha val="0"/>
                        </a:srgbClr>
                      </a:gs>
                      <a:gs pos="74000">
                        <a:schemeClr val="lt1"/>
                      </a:gs>
                      <a:gs pos="100000">
                        <a:srgbClr val="0C0A9E">
                          <a:alpha val="20000"/>
                        </a:srgb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1580" name="Google Shape;1580;p40"/>
              <p:cNvGrpSpPr/>
              <p:nvPr/>
            </p:nvGrpSpPr>
            <p:grpSpPr>
              <a:xfrm rot="-7479050">
                <a:off x="-2051246" y="-1642948"/>
                <a:ext cx="4889863" cy="3931229"/>
                <a:chOff x="7103825" y="-713112"/>
                <a:chExt cx="3785226" cy="3043150"/>
              </a:xfrm>
            </p:grpSpPr>
            <p:sp>
              <p:nvSpPr>
                <p:cNvPr id="1581" name="Google Shape;1581;p40"/>
                <p:cNvSpPr/>
                <p:nvPr/>
              </p:nvSpPr>
              <p:spPr>
                <a:xfrm rot="-3600017">
                  <a:off x="7761095" y="-21"/>
                  <a:ext cx="2152450" cy="18640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285" h="44413" extrusionOk="0">
                      <a:moveTo>
                        <a:pt x="12814" y="0"/>
                      </a:moveTo>
                      <a:lnTo>
                        <a:pt x="0" y="22199"/>
                      </a:lnTo>
                      <a:lnTo>
                        <a:pt x="12814" y="44413"/>
                      </a:lnTo>
                      <a:lnTo>
                        <a:pt x="38471" y="44413"/>
                      </a:lnTo>
                      <a:lnTo>
                        <a:pt x="51285" y="22199"/>
                      </a:lnTo>
                      <a:lnTo>
                        <a:pt x="38471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22000">
                      <a:schemeClr val="lt1"/>
                    </a:gs>
                    <a:gs pos="45000">
                      <a:srgbClr val="FFFFFF">
                        <a:alpha val="0"/>
                      </a:srgbClr>
                    </a:gs>
                    <a:gs pos="100000">
                      <a:srgbClr val="0C0A9E">
                        <a:alpha val="50196"/>
                      </a:srgbClr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pic>
              <p:nvPicPr>
                <p:cNvPr id="1582" name="Google Shape;1582;p40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 t="17657" b="17663"/>
                <a:stretch/>
              </p:blipFill>
              <p:spPr>
                <a:xfrm>
                  <a:off x="7103825" y="-713112"/>
                  <a:ext cx="3785226" cy="28889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1583" name="Google Shape;1583;p40"/>
              <p:cNvGrpSpPr/>
              <p:nvPr/>
            </p:nvGrpSpPr>
            <p:grpSpPr>
              <a:xfrm>
                <a:off x="-640220" y="-2653973"/>
                <a:ext cx="6191222" cy="6191222"/>
                <a:chOff x="-640220" y="-2502423"/>
                <a:chExt cx="6191222" cy="6191222"/>
              </a:xfrm>
            </p:grpSpPr>
            <p:sp>
              <p:nvSpPr>
                <p:cNvPr id="1584" name="Google Shape;1584;p40"/>
                <p:cNvSpPr/>
                <p:nvPr/>
              </p:nvSpPr>
              <p:spPr>
                <a:xfrm rot="-8100000">
                  <a:off x="452224" y="-1781500"/>
                  <a:ext cx="4006334" cy="474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678" h="115794" extrusionOk="0">
                      <a:moveTo>
                        <a:pt x="97449" y="0"/>
                      </a:moveTo>
                      <a:lnTo>
                        <a:pt x="76805" y="20645"/>
                      </a:lnTo>
                      <a:lnTo>
                        <a:pt x="76744" y="20691"/>
                      </a:lnTo>
                      <a:lnTo>
                        <a:pt x="76744" y="35927"/>
                      </a:lnTo>
                      <a:lnTo>
                        <a:pt x="63107" y="49563"/>
                      </a:lnTo>
                      <a:lnTo>
                        <a:pt x="63077" y="49608"/>
                      </a:lnTo>
                      <a:lnTo>
                        <a:pt x="63077" y="56571"/>
                      </a:lnTo>
                      <a:lnTo>
                        <a:pt x="61005" y="58659"/>
                      </a:lnTo>
                      <a:lnTo>
                        <a:pt x="61005" y="62407"/>
                      </a:lnTo>
                      <a:lnTo>
                        <a:pt x="52473" y="70939"/>
                      </a:lnTo>
                      <a:lnTo>
                        <a:pt x="52412" y="70969"/>
                      </a:lnTo>
                      <a:lnTo>
                        <a:pt x="52412" y="78541"/>
                      </a:lnTo>
                      <a:lnTo>
                        <a:pt x="46912" y="84057"/>
                      </a:lnTo>
                      <a:lnTo>
                        <a:pt x="46912" y="89633"/>
                      </a:lnTo>
                      <a:lnTo>
                        <a:pt x="33123" y="103406"/>
                      </a:lnTo>
                      <a:lnTo>
                        <a:pt x="12174" y="103406"/>
                      </a:lnTo>
                      <a:lnTo>
                        <a:pt x="0" y="115565"/>
                      </a:lnTo>
                      <a:lnTo>
                        <a:pt x="229" y="115793"/>
                      </a:lnTo>
                      <a:lnTo>
                        <a:pt x="12280" y="103711"/>
                      </a:lnTo>
                      <a:lnTo>
                        <a:pt x="33245" y="103711"/>
                      </a:lnTo>
                      <a:lnTo>
                        <a:pt x="47155" y="89801"/>
                      </a:lnTo>
                      <a:lnTo>
                        <a:pt x="47216" y="89770"/>
                      </a:lnTo>
                      <a:lnTo>
                        <a:pt x="47216" y="84179"/>
                      </a:lnTo>
                      <a:lnTo>
                        <a:pt x="52732" y="78663"/>
                      </a:lnTo>
                      <a:lnTo>
                        <a:pt x="52732" y="71106"/>
                      </a:lnTo>
                      <a:lnTo>
                        <a:pt x="61264" y="62574"/>
                      </a:lnTo>
                      <a:lnTo>
                        <a:pt x="61310" y="62513"/>
                      </a:lnTo>
                      <a:lnTo>
                        <a:pt x="61310" y="58780"/>
                      </a:lnTo>
                      <a:lnTo>
                        <a:pt x="63382" y="56708"/>
                      </a:lnTo>
                      <a:lnTo>
                        <a:pt x="63382" y="49730"/>
                      </a:lnTo>
                      <a:lnTo>
                        <a:pt x="77018" y="36109"/>
                      </a:lnTo>
                      <a:lnTo>
                        <a:pt x="77048" y="36064"/>
                      </a:lnTo>
                      <a:lnTo>
                        <a:pt x="77048" y="20828"/>
                      </a:lnTo>
                      <a:lnTo>
                        <a:pt x="97678" y="198"/>
                      </a:lnTo>
                      <a:lnTo>
                        <a:pt x="97449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85" name="Google Shape;1585;p40"/>
                <p:cNvSpPr/>
                <p:nvPr/>
              </p:nvSpPr>
              <p:spPr>
                <a:xfrm rot="-8100000">
                  <a:off x="83608" y="-617740"/>
                  <a:ext cx="2925242" cy="30577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320" h="74550" extrusionOk="0">
                      <a:moveTo>
                        <a:pt x="71091" y="0"/>
                      </a:moveTo>
                      <a:lnTo>
                        <a:pt x="59679" y="11397"/>
                      </a:lnTo>
                      <a:lnTo>
                        <a:pt x="54895" y="11397"/>
                      </a:lnTo>
                      <a:lnTo>
                        <a:pt x="41015" y="25307"/>
                      </a:lnTo>
                      <a:lnTo>
                        <a:pt x="40954" y="25337"/>
                      </a:lnTo>
                      <a:lnTo>
                        <a:pt x="40954" y="42325"/>
                      </a:lnTo>
                      <a:lnTo>
                        <a:pt x="31767" y="51528"/>
                      </a:lnTo>
                      <a:lnTo>
                        <a:pt x="31721" y="51574"/>
                      </a:lnTo>
                      <a:lnTo>
                        <a:pt x="31721" y="59237"/>
                      </a:lnTo>
                      <a:lnTo>
                        <a:pt x="22824" y="68135"/>
                      </a:lnTo>
                      <a:lnTo>
                        <a:pt x="6186" y="68135"/>
                      </a:lnTo>
                      <a:lnTo>
                        <a:pt x="0" y="74321"/>
                      </a:lnTo>
                      <a:lnTo>
                        <a:pt x="229" y="74549"/>
                      </a:lnTo>
                      <a:lnTo>
                        <a:pt x="6323" y="68455"/>
                      </a:lnTo>
                      <a:lnTo>
                        <a:pt x="22945" y="68455"/>
                      </a:lnTo>
                      <a:lnTo>
                        <a:pt x="31980" y="59420"/>
                      </a:lnTo>
                      <a:lnTo>
                        <a:pt x="32026" y="59374"/>
                      </a:lnTo>
                      <a:lnTo>
                        <a:pt x="32026" y="51695"/>
                      </a:lnTo>
                      <a:lnTo>
                        <a:pt x="41229" y="42508"/>
                      </a:lnTo>
                      <a:lnTo>
                        <a:pt x="41259" y="42463"/>
                      </a:lnTo>
                      <a:lnTo>
                        <a:pt x="41259" y="25475"/>
                      </a:lnTo>
                      <a:lnTo>
                        <a:pt x="55032" y="11732"/>
                      </a:lnTo>
                      <a:lnTo>
                        <a:pt x="59786" y="11732"/>
                      </a:lnTo>
                      <a:lnTo>
                        <a:pt x="71320" y="213"/>
                      </a:lnTo>
                      <a:lnTo>
                        <a:pt x="71091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586" name="Google Shape;1586;p40"/>
            <p:cNvGrpSpPr/>
            <p:nvPr/>
          </p:nvGrpSpPr>
          <p:grpSpPr>
            <a:xfrm>
              <a:off x="-12" y="-195650"/>
              <a:ext cx="439200" cy="439100"/>
              <a:chOff x="1101075" y="2142375"/>
              <a:chExt cx="439200" cy="439100"/>
            </a:xfrm>
          </p:grpSpPr>
          <p:sp>
            <p:nvSpPr>
              <p:cNvPr id="1587" name="Google Shape;1587;p40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8" name="Google Shape;1588;p40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589" name="Google Shape;1589;p40"/>
          <p:cNvGrpSpPr/>
          <p:nvPr/>
        </p:nvGrpSpPr>
        <p:grpSpPr>
          <a:xfrm>
            <a:off x="4605344" y="2412775"/>
            <a:ext cx="5765856" cy="4103650"/>
            <a:chOff x="4452944" y="2184175"/>
            <a:chExt cx="5765856" cy="4103650"/>
          </a:xfrm>
        </p:grpSpPr>
        <p:pic>
          <p:nvPicPr>
            <p:cNvPr id="1590" name="Google Shape;1590;p40"/>
            <p:cNvPicPr preferRelativeResize="0"/>
            <p:nvPr/>
          </p:nvPicPr>
          <p:blipFill rotWithShape="1">
            <a:blip r:embed="rId4">
              <a:alphaModFix/>
            </a:blip>
            <a:srcRect l="16960" t="24718" r="7121" b="26177"/>
            <a:stretch/>
          </p:blipFill>
          <p:spPr>
            <a:xfrm rot="-5400000" flipH="1">
              <a:off x="6600975" y="2670000"/>
              <a:ext cx="4103650" cy="31320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591" name="Google Shape;1591;p40"/>
            <p:cNvGrpSpPr/>
            <p:nvPr/>
          </p:nvGrpSpPr>
          <p:grpSpPr>
            <a:xfrm rot="-5400000" flipH="1">
              <a:off x="8074852" y="4089881"/>
              <a:ext cx="1478405" cy="1186772"/>
              <a:chOff x="7945225" y="4302000"/>
              <a:chExt cx="904666" cy="726121"/>
            </a:xfrm>
          </p:grpSpPr>
          <p:sp>
            <p:nvSpPr>
              <p:cNvPr id="1592" name="Google Shape;1592;p40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3" name="Google Shape;1593;p40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4" name="Google Shape;1594;p40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95" name="Google Shape;1595;p40"/>
            <p:cNvSpPr/>
            <p:nvPr/>
          </p:nvSpPr>
          <p:spPr>
            <a:xfrm rot="-5400000" flipH="1">
              <a:off x="5435889" y="1481375"/>
              <a:ext cx="3153315" cy="5119205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96" name="Google Shape;1596;p40"/>
            <p:cNvGrpSpPr/>
            <p:nvPr/>
          </p:nvGrpSpPr>
          <p:grpSpPr>
            <a:xfrm rot="-5400000" flipH="1">
              <a:off x="7140078" y="3883230"/>
              <a:ext cx="134004" cy="134004"/>
              <a:chOff x="8356813" y="1074288"/>
              <a:chExt cx="351900" cy="351900"/>
            </a:xfrm>
          </p:grpSpPr>
          <p:sp>
            <p:nvSpPr>
              <p:cNvPr id="1597" name="Google Shape;1597;p40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8" name="Google Shape;1598;p40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99" name="Google Shape;1599;p40"/>
            <p:cNvGrpSpPr/>
            <p:nvPr/>
          </p:nvGrpSpPr>
          <p:grpSpPr>
            <a:xfrm rot="-5400000" flipH="1">
              <a:off x="6766253" y="3499155"/>
              <a:ext cx="134004" cy="134004"/>
              <a:chOff x="8356813" y="1074288"/>
              <a:chExt cx="351900" cy="351900"/>
            </a:xfrm>
          </p:grpSpPr>
          <p:sp>
            <p:nvSpPr>
              <p:cNvPr id="1600" name="Google Shape;1600;p40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1" name="Google Shape;1601;p40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02" name="Google Shape;1602;p40"/>
            <p:cNvSpPr/>
            <p:nvPr/>
          </p:nvSpPr>
          <p:spPr>
            <a:xfrm rot="5400000" flipH="1">
              <a:off x="6561314" y="2368138"/>
              <a:ext cx="1902692" cy="406951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40"/>
            <p:cNvSpPr/>
            <p:nvPr/>
          </p:nvSpPr>
          <p:spPr>
            <a:xfrm rot="5400000" flipH="1">
              <a:off x="6562398" y="2676948"/>
              <a:ext cx="1902692" cy="406951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04" name="Google Shape;1604;p40"/>
            <p:cNvGrpSpPr/>
            <p:nvPr/>
          </p:nvGrpSpPr>
          <p:grpSpPr>
            <a:xfrm rot="-5400000" flipH="1">
              <a:off x="7404606" y="3451356"/>
              <a:ext cx="582050" cy="582425"/>
              <a:chOff x="959750" y="3039275"/>
              <a:chExt cx="582050" cy="582425"/>
            </a:xfrm>
          </p:grpSpPr>
          <p:sp>
            <p:nvSpPr>
              <p:cNvPr id="1605" name="Google Shape;1605;p40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6" name="Google Shape;1606;p40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7" name="Google Shape;1607;p40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8" name="Google Shape;1608;p40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9" name="Google Shape;1609;p40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0" name="Google Shape;1610;p40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1" name="Google Shape;1611;p40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12" name="Google Shape;1612;p40"/>
            <p:cNvGrpSpPr/>
            <p:nvPr/>
          </p:nvGrpSpPr>
          <p:grpSpPr>
            <a:xfrm rot="-5400000" flipH="1">
              <a:off x="7237650" y="4201057"/>
              <a:ext cx="699928" cy="1651024"/>
              <a:chOff x="8337812" y="3492483"/>
              <a:chExt cx="699928" cy="1651024"/>
            </a:xfrm>
          </p:grpSpPr>
          <p:sp>
            <p:nvSpPr>
              <p:cNvPr id="1613" name="Google Shape;1613;p40"/>
              <p:cNvSpPr/>
              <p:nvPr/>
            </p:nvSpPr>
            <p:spPr>
              <a:xfrm>
                <a:off x="8337812" y="3492483"/>
                <a:ext cx="483116" cy="1013645"/>
              </a:xfrm>
              <a:custGeom>
                <a:avLst/>
                <a:gdLst/>
                <a:ahLst/>
                <a:cxnLst/>
                <a:rect l="l" t="t" r="r" b="b"/>
                <a:pathLst>
                  <a:path w="11779" h="24714" extrusionOk="0">
                    <a:moveTo>
                      <a:pt x="6735" y="1"/>
                    </a:moveTo>
                    <a:lnTo>
                      <a:pt x="1" y="6750"/>
                    </a:lnTo>
                    <a:lnTo>
                      <a:pt x="229" y="6964"/>
                    </a:lnTo>
                    <a:lnTo>
                      <a:pt x="6415" y="763"/>
                    </a:lnTo>
                    <a:lnTo>
                      <a:pt x="6415" y="13165"/>
                    </a:lnTo>
                    <a:lnTo>
                      <a:pt x="11458" y="13165"/>
                    </a:lnTo>
                    <a:lnTo>
                      <a:pt x="11458" y="24713"/>
                    </a:lnTo>
                    <a:lnTo>
                      <a:pt x="11778" y="24713"/>
                    </a:lnTo>
                    <a:lnTo>
                      <a:pt x="11778" y="12860"/>
                    </a:lnTo>
                    <a:lnTo>
                      <a:pt x="6735" y="12860"/>
                    </a:lnTo>
                    <a:lnTo>
                      <a:pt x="6735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4" name="Google Shape;1614;p40"/>
              <p:cNvSpPr/>
              <p:nvPr/>
            </p:nvSpPr>
            <p:spPr>
              <a:xfrm>
                <a:off x="8698380" y="3916789"/>
                <a:ext cx="246869" cy="1226718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5" name="Google Shape;1615;p40"/>
              <p:cNvSpPr/>
              <p:nvPr/>
            </p:nvSpPr>
            <p:spPr>
              <a:xfrm>
                <a:off x="8790871" y="3823684"/>
                <a:ext cx="246869" cy="1226718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5"/>
                    </a:lnTo>
                    <a:lnTo>
                      <a:pt x="5714" y="305"/>
                    </a:lnTo>
                    <a:lnTo>
                      <a:pt x="5714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16" name="Google Shape;1616;p40"/>
            <p:cNvSpPr/>
            <p:nvPr/>
          </p:nvSpPr>
          <p:spPr>
            <a:xfrm rot="147769" flipH="1">
              <a:off x="7025973" y="4504982"/>
              <a:ext cx="454547" cy="449759"/>
            </a:xfrm>
            <a:custGeom>
              <a:avLst/>
              <a:gdLst/>
              <a:ahLst/>
              <a:cxnLst/>
              <a:rect l="l" t="t" r="r" b="b"/>
              <a:pathLst>
                <a:path w="36171" h="35790" extrusionOk="0">
                  <a:moveTo>
                    <a:pt x="34030" y="1"/>
                  </a:moveTo>
                  <a:cubicBezTo>
                    <a:pt x="33531" y="1"/>
                    <a:pt x="33032" y="191"/>
                    <a:pt x="32651" y="572"/>
                  </a:cubicBezTo>
                  <a:cubicBezTo>
                    <a:pt x="31890" y="1334"/>
                    <a:pt x="31890" y="2568"/>
                    <a:pt x="32651" y="3330"/>
                  </a:cubicBezTo>
                  <a:cubicBezTo>
                    <a:pt x="33032" y="3711"/>
                    <a:pt x="33531" y="3901"/>
                    <a:pt x="34030" y="3901"/>
                  </a:cubicBezTo>
                  <a:cubicBezTo>
                    <a:pt x="34529" y="3901"/>
                    <a:pt x="35028" y="3711"/>
                    <a:pt x="35409" y="3330"/>
                  </a:cubicBezTo>
                  <a:cubicBezTo>
                    <a:pt x="36171" y="2568"/>
                    <a:pt x="36171" y="1334"/>
                    <a:pt x="35409" y="572"/>
                  </a:cubicBezTo>
                  <a:cubicBezTo>
                    <a:pt x="35028" y="191"/>
                    <a:pt x="34529" y="1"/>
                    <a:pt x="34030" y="1"/>
                  </a:cubicBezTo>
                  <a:close/>
                  <a:moveTo>
                    <a:pt x="27662" y="6385"/>
                  </a:moveTo>
                  <a:cubicBezTo>
                    <a:pt x="27163" y="6385"/>
                    <a:pt x="26664" y="6575"/>
                    <a:pt x="26283" y="6956"/>
                  </a:cubicBezTo>
                  <a:cubicBezTo>
                    <a:pt x="25521" y="7718"/>
                    <a:pt x="25521" y="8952"/>
                    <a:pt x="26283" y="9714"/>
                  </a:cubicBezTo>
                  <a:cubicBezTo>
                    <a:pt x="26664" y="10095"/>
                    <a:pt x="27163" y="10285"/>
                    <a:pt x="27662" y="10285"/>
                  </a:cubicBezTo>
                  <a:cubicBezTo>
                    <a:pt x="28161" y="10285"/>
                    <a:pt x="28660" y="10095"/>
                    <a:pt x="29040" y="9714"/>
                  </a:cubicBezTo>
                  <a:cubicBezTo>
                    <a:pt x="29802" y="8952"/>
                    <a:pt x="29802" y="7718"/>
                    <a:pt x="29040" y="6956"/>
                  </a:cubicBezTo>
                  <a:cubicBezTo>
                    <a:pt x="28660" y="6575"/>
                    <a:pt x="28161" y="6385"/>
                    <a:pt x="27662" y="6385"/>
                  </a:cubicBezTo>
                  <a:close/>
                  <a:moveTo>
                    <a:pt x="21285" y="12753"/>
                  </a:moveTo>
                  <a:cubicBezTo>
                    <a:pt x="20783" y="12753"/>
                    <a:pt x="20280" y="12944"/>
                    <a:pt x="19899" y="13325"/>
                  </a:cubicBezTo>
                  <a:cubicBezTo>
                    <a:pt x="19137" y="14086"/>
                    <a:pt x="19137" y="15336"/>
                    <a:pt x="19899" y="16097"/>
                  </a:cubicBezTo>
                  <a:cubicBezTo>
                    <a:pt x="20280" y="16478"/>
                    <a:pt x="20783" y="16669"/>
                    <a:pt x="21285" y="16669"/>
                  </a:cubicBezTo>
                  <a:cubicBezTo>
                    <a:pt x="21788" y="16669"/>
                    <a:pt x="22291" y="16478"/>
                    <a:pt x="22672" y="16097"/>
                  </a:cubicBezTo>
                  <a:cubicBezTo>
                    <a:pt x="23434" y="15336"/>
                    <a:pt x="23434" y="14086"/>
                    <a:pt x="22672" y="13325"/>
                  </a:cubicBezTo>
                  <a:cubicBezTo>
                    <a:pt x="22291" y="12944"/>
                    <a:pt x="21788" y="12753"/>
                    <a:pt x="21285" y="12753"/>
                  </a:cubicBezTo>
                  <a:close/>
                  <a:moveTo>
                    <a:pt x="14917" y="19128"/>
                  </a:moveTo>
                  <a:cubicBezTo>
                    <a:pt x="14415" y="19128"/>
                    <a:pt x="13913" y="19318"/>
                    <a:pt x="13530" y="19693"/>
                  </a:cubicBezTo>
                  <a:cubicBezTo>
                    <a:pt x="12768" y="20455"/>
                    <a:pt x="12768" y="21689"/>
                    <a:pt x="13530" y="22451"/>
                  </a:cubicBezTo>
                  <a:cubicBezTo>
                    <a:pt x="13911" y="22832"/>
                    <a:pt x="14410" y="23022"/>
                    <a:pt x="14909" y="23022"/>
                  </a:cubicBezTo>
                  <a:cubicBezTo>
                    <a:pt x="15408" y="23022"/>
                    <a:pt x="15907" y="22832"/>
                    <a:pt x="16288" y="22451"/>
                  </a:cubicBezTo>
                  <a:cubicBezTo>
                    <a:pt x="17050" y="21689"/>
                    <a:pt x="17050" y="20455"/>
                    <a:pt x="16288" y="19693"/>
                  </a:cubicBezTo>
                  <a:cubicBezTo>
                    <a:pt x="15909" y="19314"/>
                    <a:pt x="15413" y="19128"/>
                    <a:pt x="14917" y="19128"/>
                  </a:cubicBezTo>
                  <a:close/>
                  <a:moveTo>
                    <a:pt x="8525" y="25506"/>
                  </a:moveTo>
                  <a:cubicBezTo>
                    <a:pt x="8026" y="25506"/>
                    <a:pt x="7527" y="25696"/>
                    <a:pt x="7146" y="26077"/>
                  </a:cubicBezTo>
                  <a:cubicBezTo>
                    <a:pt x="6385" y="26839"/>
                    <a:pt x="6385" y="28073"/>
                    <a:pt x="7146" y="28835"/>
                  </a:cubicBezTo>
                  <a:cubicBezTo>
                    <a:pt x="7527" y="29216"/>
                    <a:pt x="8026" y="29406"/>
                    <a:pt x="8525" y="29406"/>
                  </a:cubicBezTo>
                  <a:cubicBezTo>
                    <a:pt x="9024" y="29406"/>
                    <a:pt x="9523" y="29216"/>
                    <a:pt x="9904" y="28835"/>
                  </a:cubicBezTo>
                  <a:cubicBezTo>
                    <a:pt x="10666" y="28073"/>
                    <a:pt x="10666" y="26839"/>
                    <a:pt x="9904" y="26077"/>
                  </a:cubicBezTo>
                  <a:cubicBezTo>
                    <a:pt x="9523" y="25696"/>
                    <a:pt x="9024" y="25506"/>
                    <a:pt x="8525" y="25506"/>
                  </a:cubicBezTo>
                  <a:close/>
                  <a:moveTo>
                    <a:pt x="2141" y="31874"/>
                  </a:moveTo>
                  <a:cubicBezTo>
                    <a:pt x="1642" y="31874"/>
                    <a:pt x="1143" y="32065"/>
                    <a:pt x="763" y="32446"/>
                  </a:cubicBezTo>
                  <a:cubicBezTo>
                    <a:pt x="1" y="33207"/>
                    <a:pt x="1" y="34457"/>
                    <a:pt x="763" y="35219"/>
                  </a:cubicBezTo>
                  <a:cubicBezTo>
                    <a:pt x="1143" y="35599"/>
                    <a:pt x="1642" y="35790"/>
                    <a:pt x="2141" y="35790"/>
                  </a:cubicBezTo>
                  <a:cubicBezTo>
                    <a:pt x="2640" y="35790"/>
                    <a:pt x="3139" y="35599"/>
                    <a:pt x="3520" y="35219"/>
                  </a:cubicBezTo>
                  <a:cubicBezTo>
                    <a:pt x="4282" y="34457"/>
                    <a:pt x="4282" y="33207"/>
                    <a:pt x="3520" y="32446"/>
                  </a:cubicBezTo>
                  <a:cubicBezTo>
                    <a:pt x="3139" y="32065"/>
                    <a:pt x="2640" y="31874"/>
                    <a:pt x="2141" y="31874"/>
                  </a:cubicBezTo>
                  <a:close/>
                </a:path>
              </a:pathLst>
            </a:custGeom>
            <a:gradFill>
              <a:gsLst>
                <a:gs pos="0">
                  <a:schemeClr val="lt2">
                    <a:alpha val="46820"/>
                  </a:schemeClr>
                </a:gs>
                <a:gs pos="78000">
                  <a:schemeClr val="lt1">
                    <a:alpha val="46820"/>
                  </a:schemeClr>
                </a:gs>
                <a:gs pos="100000">
                  <a:schemeClr val="lt1">
                    <a:alpha val="4682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40"/>
            <p:cNvSpPr/>
            <p:nvPr/>
          </p:nvSpPr>
          <p:spPr>
            <a:xfrm rot="147769" flipH="1">
              <a:off x="6785273" y="4569932"/>
              <a:ext cx="454547" cy="449759"/>
            </a:xfrm>
            <a:custGeom>
              <a:avLst/>
              <a:gdLst/>
              <a:ahLst/>
              <a:cxnLst/>
              <a:rect l="l" t="t" r="r" b="b"/>
              <a:pathLst>
                <a:path w="36171" h="35790" extrusionOk="0">
                  <a:moveTo>
                    <a:pt x="34030" y="1"/>
                  </a:moveTo>
                  <a:cubicBezTo>
                    <a:pt x="33531" y="1"/>
                    <a:pt x="33032" y="191"/>
                    <a:pt x="32651" y="572"/>
                  </a:cubicBezTo>
                  <a:cubicBezTo>
                    <a:pt x="31890" y="1334"/>
                    <a:pt x="31890" y="2568"/>
                    <a:pt x="32651" y="3330"/>
                  </a:cubicBezTo>
                  <a:cubicBezTo>
                    <a:pt x="33032" y="3711"/>
                    <a:pt x="33531" y="3901"/>
                    <a:pt x="34030" y="3901"/>
                  </a:cubicBezTo>
                  <a:cubicBezTo>
                    <a:pt x="34529" y="3901"/>
                    <a:pt x="35028" y="3711"/>
                    <a:pt x="35409" y="3330"/>
                  </a:cubicBezTo>
                  <a:cubicBezTo>
                    <a:pt x="36171" y="2568"/>
                    <a:pt x="36171" y="1334"/>
                    <a:pt x="35409" y="572"/>
                  </a:cubicBezTo>
                  <a:cubicBezTo>
                    <a:pt x="35028" y="191"/>
                    <a:pt x="34529" y="1"/>
                    <a:pt x="34030" y="1"/>
                  </a:cubicBezTo>
                  <a:close/>
                  <a:moveTo>
                    <a:pt x="27662" y="6385"/>
                  </a:moveTo>
                  <a:cubicBezTo>
                    <a:pt x="27163" y="6385"/>
                    <a:pt x="26664" y="6575"/>
                    <a:pt x="26283" y="6956"/>
                  </a:cubicBezTo>
                  <a:cubicBezTo>
                    <a:pt x="25521" y="7718"/>
                    <a:pt x="25521" y="8952"/>
                    <a:pt x="26283" y="9714"/>
                  </a:cubicBezTo>
                  <a:cubicBezTo>
                    <a:pt x="26664" y="10095"/>
                    <a:pt x="27163" y="10285"/>
                    <a:pt x="27662" y="10285"/>
                  </a:cubicBezTo>
                  <a:cubicBezTo>
                    <a:pt x="28161" y="10285"/>
                    <a:pt x="28660" y="10095"/>
                    <a:pt x="29040" y="9714"/>
                  </a:cubicBezTo>
                  <a:cubicBezTo>
                    <a:pt x="29802" y="8952"/>
                    <a:pt x="29802" y="7718"/>
                    <a:pt x="29040" y="6956"/>
                  </a:cubicBezTo>
                  <a:cubicBezTo>
                    <a:pt x="28660" y="6575"/>
                    <a:pt x="28161" y="6385"/>
                    <a:pt x="27662" y="6385"/>
                  </a:cubicBezTo>
                  <a:close/>
                  <a:moveTo>
                    <a:pt x="21285" y="12753"/>
                  </a:moveTo>
                  <a:cubicBezTo>
                    <a:pt x="20783" y="12753"/>
                    <a:pt x="20280" y="12944"/>
                    <a:pt x="19899" y="13325"/>
                  </a:cubicBezTo>
                  <a:cubicBezTo>
                    <a:pt x="19137" y="14086"/>
                    <a:pt x="19137" y="15336"/>
                    <a:pt x="19899" y="16097"/>
                  </a:cubicBezTo>
                  <a:cubicBezTo>
                    <a:pt x="20280" y="16478"/>
                    <a:pt x="20783" y="16669"/>
                    <a:pt x="21285" y="16669"/>
                  </a:cubicBezTo>
                  <a:cubicBezTo>
                    <a:pt x="21788" y="16669"/>
                    <a:pt x="22291" y="16478"/>
                    <a:pt x="22672" y="16097"/>
                  </a:cubicBezTo>
                  <a:cubicBezTo>
                    <a:pt x="23434" y="15336"/>
                    <a:pt x="23434" y="14086"/>
                    <a:pt x="22672" y="13325"/>
                  </a:cubicBezTo>
                  <a:cubicBezTo>
                    <a:pt x="22291" y="12944"/>
                    <a:pt x="21788" y="12753"/>
                    <a:pt x="21285" y="12753"/>
                  </a:cubicBezTo>
                  <a:close/>
                  <a:moveTo>
                    <a:pt x="14917" y="19128"/>
                  </a:moveTo>
                  <a:cubicBezTo>
                    <a:pt x="14415" y="19128"/>
                    <a:pt x="13913" y="19318"/>
                    <a:pt x="13530" y="19693"/>
                  </a:cubicBezTo>
                  <a:cubicBezTo>
                    <a:pt x="12768" y="20455"/>
                    <a:pt x="12768" y="21689"/>
                    <a:pt x="13530" y="22451"/>
                  </a:cubicBezTo>
                  <a:cubicBezTo>
                    <a:pt x="13911" y="22832"/>
                    <a:pt x="14410" y="23022"/>
                    <a:pt x="14909" y="23022"/>
                  </a:cubicBezTo>
                  <a:cubicBezTo>
                    <a:pt x="15408" y="23022"/>
                    <a:pt x="15907" y="22832"/>
                    <a:pt x="16288" y="22451"/>
                  </a:cubicBezTo>
                  <a:cubicBezTo>
                    <a:pt x="17050" y="21689"/>
                    <a:pt x="17050" y="20455"/>
                    <a:pt x="16288" y="19693"/>
                  </a:cubicBezTo>
                  <a:cubicBezTo>
                    <a:pt x="15909" y="19314"/>
                    <a:pt x="15413" y="19128"/>
                    <a:pt x="14917" y="19128"/>
                  </a:cubicBezTo>
                  <a:close/>
                  <a:moveTo>
                    <a:pt x="8525" y="25506"/>
                  </a:moveTo>
                  <a:cubicBezTo>
                    <a:pt x="8026" y="25506"/>
                    <a:pt x="7527" y="25696"/>
                    <a:pt x="7146" y="26077"/>
                  </a:cubicBezTo>
                  <a:cubicBezTo>
                    <a:pt x="6385" y="26839"/>
                    <a:pt x="6385" y="28073"/>
                    <a:pt x="7146" y="28835"/>
                  </a:cubicBezTo>
                  <a:cubicBezTo>
                    <a:pt x="7527" y="29216"/>
                    <a:pt x="8026" y="29406"/>
                    <a:pt x="8525" y="29406"/>
                  </a:cubicBezTo>
                  <a:cubicBezTo>
                    <a:pt x="9024" y="29406"/>
                    <a:pt x="9523" y="29216"/>
                    <a:pt x="9904" y="28835"/>
                  </a:cubicBezTo>
                  <a:cubicBezTo>
                    <a:pt x="10666" y="28073"/>
                    <a:pt x="10666" y="26839"/>
                    <a:pt x="9904" y="26077"/>
                  </a:cubicBezTo>
                  <a:cubicBezTo>
                    <a:pt x="9523" y="25696"/>
                    <a:pt x="9024" y="25506"/>
                    <a:pt x="8525" y="25506"/>
                  </a:cubicBezTo>
                  <a:close/>
                  <a:moveTo>
                    <a:pt x="2141" y="31874"/>
                  </a:moveTo>
                  <a:cubicBezTo>
                    <a:pt x="1642" y="31874"/>
                    <a:pt x="1143" y="32065"/>
                    <a:pt x="763" y="32446"/>
                  </a:cubicBezTo>
                  <a:cubicBezTo>
                    <a:pt x="1" y="33207"/>
                    <a:pt x="1" y="34457"/>
                    <a:pt x="763" y="35219"/>
                  </a:cubicBezTo>
                  <a:cubicBezTo>
                    <a:pt x="1143" y="35599"/>
                    <a:pt x="1642" y="35790"/>
                    <a:pt x="2141" y="35790"/>
                  </a:cubicBezTo>
                  <a:cubicBezTo>
                    <a:pt x="2640" y="35790"/>
                    <a:pt x="3139" y="35599"/>
                    <a:pt x="3520" y="35219"/>
                  </a:cubicBezTo>
                  <a:cubicBezTo>
                    <a:pt x="4282" y="34457"/>
                    <a:pt x="4282" y="33207"/>
                    <a:pt x="3520" y="32446"/>
                  </a:cubicBezTo>
                  <a:cubicBezTo>
                    <a:pt x="3139" y="32065"/>
                    <a:pt x="2640" y="31874"/>
                    <a:pt x="2141" y="31874"/>
                  </a:cubicBezTo>
                  <a:close/>
                </a:path>
              </a:pathLst>
            </a:custGeom>
            <a:gradFill>
              <a:gsLst>
                <a:gs pos="0">
                  <a:schemeClr val="lt2">
                    <a:alpha val="46820"/>
                  </a:schemeClr>
                </a:gs>
                <a:gs pos="78000">
                  <a:schemeClr val="lt1">
                    <a:alpha val="46820"/>
                  </a:schemeClr>
                </a:gs>
                <a:gs pos="100000">
                  <a:schemeClr val="lt1">
                    <a:alpha val="4682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18" name="Google Shape;1618;p40"/>
            <p:cNvGrpSpPr/>
            <p:nvPr/>
          </p:nvGrpSpPr>
          <p:grpSpPr>
            <a:xfrm rot="-5400000" flipH="1">
              <a:off x="5819578" y="4727817"/>
              <a:ext cx="134004" cy="134004"/>
              <a:chOff x="8356813" y="1074288"/>
              <a:chExt cx="351900" cy="351900"/>
            </a:xfrm>
          </p:grpSpPr>
          <p:sp>
            <p:nvSpPr>
              <p:cNvPr id="1619" name="Google Shape;1619;p40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0" name="Google Shape;1620;p40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621" name="Google Shape;1621;p40"/>
          <p:cNvSpPr txBox="1">
            <a:spLocks noGrp="1"/>
          </p:cNvSpPr>
          <p:nvPr>
            <p:ph type="title"/>
          </p:nvPr>
        </p:nvSpPr>
        <p:spPr>
          <a:xfrm>
            <a:off x="1041577" y="387221"/>
            <a:ext cx="66912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Custom Head’s</a:t>
            </a:r>
            <a:r>
              <a:rPr lang="ru-RU" dirty="0"/>
              <a:t> и аугментация</a:t>
            </a:r>
            <a:endParaRPr dirty="0"/>
          </a:p>
        </p:txBody>
      </p:sp>
      <p:sp>
        <p:nvSpPr>
          <p:cNvPr id="1622" name="Google Shape;1622;p40"/>
          <p:cNvSpPr txBox="1">
            <a:spLocks noGrp="1"/>
          </p:cNvSpPr>
          <p:nvPr>
            <p:ph type="subTitle" idx="1"/>
          </p:nvPr>
        </p:nvSpPr>
        <p:spPr>
          <a:xfrm>
            <a:off x="650476" y="1342649"/>
            <a:ext cx="6691200" cy="147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623" name="Google Shape;1623;p40"/>
          <p:cNvGrpSpPr/>
          <p:nvPr/>
        </p:nvGrpSpPr>
        <p:grpSpPr>
          <a:xfrm rot="-5400000" flipH="1">
            <a:off x="8904403" y="2929792"/>
            <a:ext cx="134004" cy="134004"/>
            <a:chOff x="8356813" y="1074288"/>
            <a:chExt cx="351900" cy="351900"/>
          </a:xfrm>
        </p:grpSpPr>
        <p:sp>
          <p:nvSpPr>
            <p:cNvPr id="1624" name="Google Shape;1624;p40"/>
            <p:cNvSpPr/>
            <p:nvPr/>
          </p:nvSpPr>
          <p:spPr>
            <a:xfrm>
              <a:off x="8356813" y="1074288"/>
              <a:ext cx="351900" cy="3519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40"/>
            <p:cNvSpPr/>
            <p:nvPr/>
          </p:nvSpPr>
          <p:spPr>
            <a:xfrm>
              <a:off x="8406497" y="1123972"/>
              <a:ext cx="252600" cy="252600"/>
            </a:xfrm>
            <a:prstGeom prst="ellipse">
              <a:avLst/>
            </a:pr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26" name="Google Shape;1626;p40"/>
          <p:cNvGrpSpPr/>
          <p:nvPr/>
        </p:nvGrpSpPr>
        <p:grpSpPr>
          <a:xfrm>
            <a:off x="794552" y="4916062"/>
            <a:ext cx="4558967" cy="134100"/>
            <a:chOff x="796100" y="3019701"/>
            <a:chExt cx="4558967" cy="134100"/>
          </a:xfrm>
        </p:grpSpPr>
        <p:sp>
          <p:nvSpPr>
            <p:cNvPr id="1627" name="Google Shape;1627;p40"/>
            <p:cNvSpPr/>
            <p:nvPr/>
          </p:nvSpPr>
          <p:spPr>
            <a:xfrm>
              <a:off x="5220967" y="3019701"/>
              <a:ext cx="134100" cy="1341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628" name="Google Shape;1628;p40"/>
            <p:cNvCxnSpPr/>
            <p:nvPr/>
          </p:nvCxnSpPr>
          <p:spPr>
            <a:xfrm>
              <a:off x="796100" y="3086750"/>
              <a:ext cx="4462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629" name="Google Shape;1629;p40"/>
            <p:cNvSpPr/>
            <p:nvPr/>
          </p:nvSpPr>
          <p:spPr>
            <a:xfrm>
              <a:off x="5251079" y="30498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84C932BE-98A5-B72C-3CD3-1BB0CC728D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8958" y="904694"/>
            <a:ext cx="3519887" cy="1640206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BFF7CF2-9F46-7F56-A73A-A050E52575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0445" y="972747"/>
            <a:ext cx="3317253" cy="1996298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6559D62-5979-0D68-2A2F-FA672D35D2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7249" y="3060907"/>
            <a:ext cx="3836682" cy="1762799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9F91C9D-B79E-FB5F-72A7-7DB0B1FF6BD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51912" y="2571750"/>
            <a:ext cx="4296424" cy="2334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6293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5" name="Google Shape;1545;p40"/>
          <p:cNvGrpSpPr/>
          <p:nvPr/>
        </p:nvGrpSpPr>
        <p:grpSpPr>
          <a:xfrm>
            <a:off x="-2765817" y="-2958610"/>
            <a:ext cx="8164418" cy="6343459"/>
            <a:chOff x="-2613417" y="-2806210"/>
            <a:chExt cx="8164418" cy="6343459"/>
          </a:xfrm>
        </p:grpSpPr>
        <p:grpSp>
          <p:nvGrpSpPr>
            <p:cNvPr id="1546" name="Google Shape;1546;p40"/>
            <p:cNvGrpSpPr/>
            <p:nvPr/>
          </p:nvGrpSpPr>
          <p:grpSpPr>
            <a:xfrm>
              <a:off x="-2613417" y="-2806210"/>
              <a:ext cx="8164418" cy="6343459"/>
              <a:chOff x="-2613417" y="-2806210"/>
              <a:chExt cx="8164418" cy="6343459"/>
            </a:xfrm>
          </p:grpSpPr>
          <p:grpSp>
            <p:nvGrpSpPr>
              <p:cNvPr id="1547" name="Google Shape;1547;p40"/>
              <p:cNvGrpSpPr/>
              <p:nvPr/>
            </p:nvGrpSpPr>
            <p:grpSpPr>
              <a:xfrm>
                <a:off x="-191059" y="95963"/>
                <a:ext cx="1538562" cy="971589"/>
                <a:chOff x="-191059" y="95963"/>
                <a:chExt cx="1538562" cy="971589"/>
              </a:xfrm>
            </p:grpSpPr>
            <p:grpSp>
              <p:nvGrpSpPr>
                <p:cNvPr id="1548" name="Google Shape;1548;p40"/>
                <p:cNvGrpSpPr/>
                <p:nvPr/>
              </p:nvGrpSpPr>
              <p:grpSpPr>
                <a:xfrm>
                  <a:off x="-191059" y="201619"/>
                  <a:ext cx="904284" cy="865933"/>
                  <a:chOff x="2038491" y="-937756"/>
                  <a:chExt cx="904284" cy="865933"/>
                </a:xfrm>
              </p:grpSpPr>
              <p:grpSp>
                <p:nvGrpSpPr>
                  <p:cNvPr id="1549" name="Google Shape;1549;p40"/>
                  <p:cNvGrpSpPr/>
                  <p:nvPr/>
                </p:nvGrpSpPr>
                <p:grpSpPr>
                  <a:xfrm>
                    <a:off x="2096570" y="-863491"/>
                    <a:ext cx="717621" cy="717392"/>
                    <a:chOff x="1483457" y="3953671"/>
                    <a:chExt cx="717621" cy="717392"/>
                  </a:xfrm>
                </p:grpSpPr>
                <p:sp>
                  <p:nvSpPr>
                    <p:cNvPr id="1550" name="Google Shape;1550;p40"/>
                    <p:cNvSpPr/>
                    <p:nvPr/>
                  </p:nvSpPr>
                  <p:spPr>
                    <a:xfrm>
                      <a:off x="1483457" y="425726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51" name="Google Shape;1551;p40"/>
                    <p:cNvSpPr/>
                    <p:nvPr/>
                  </p:nvSpPr>
                  <p:spPr>
                    <a:xfrm>
                      <a:off x="1559470" y="418148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52" name="Google Shape;1552;p40"/>
                    <p:cNvSpPr/>
                    <p:nvPr/>
                  </p:nvSpPr>
                  <p:spPr>
                    <a:xfrm>
                      <a:off x="1635483" y="4105239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1" y="381"/>
                          </a:lnTo>
                          <a:lnTo>
                            <a:pt x="26740" y="27120"/>
                          </a:lnTo>
                          <a:lnTo>
                            <a:pt x="27121" y="26755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53" name="Google Shape;1553;p40"/>
                    <p:cNvSpPr/>
                    <p:nvPr/>
                  </p:nvSpPr>
                  <p:spPr>
                    <a:xfrm>
                      <a:off x="1711267" y="402945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55" y="27121"/>
                          </a:lnTo>
                          <a:lnTo>
                            <a:pt x="27120" y="26755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54" name="Google Shape;1554;p40"/>
                    <p:cNvSpPr/>
                    <p:nvPr/>
                  </p:nvSpPr>
                  <p:spPr>
                    <a:xfrm>
                      <a:off x="1787280" y="395367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2" y="1"/>
                          </a:moveTo>
                          <a:lnTo>
                            <a:pt x="1" y="382"/>
                          </a:lnTo>
                          <a:lnTo>
                            <a:pt x="26740" y="27121"/>
                          </a:lnTo>
                          <a:lnTo>
                            <a:pt x="27121" y="26740"/>
                          </a:lnTo>
                          <a:lnTo>
                            <a:pt x="382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sp>
                <p:nvSpPr>
                  <p:cNvPr id="1555" name="Google Shape;1555;p40"/>
                  <p:cNvSpPr/>
                  <p:nvPr/>
                </p:nvSpPr>
                <p:spPr>
                  <a:xfrm>
                    <a:off x="2038491" y="-937756"/>
                    <a:ext cx="904284" cy="8659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902" h="35337" extrusionOk="0">
                        <a:moveTo>
                          <a:pt x="18449" y="1"/>
                        </a:moveTo>
                        <a:cubicBezTo>
                          <a:pt x="16409" y="1"/>
                          <a:pt x="14368" y="778"/>
                          <a:pt x="12814" y="2332"/>
                        </a:cubicBezTo>
                        <a:lnTo>
                          <a:pt x="3108" y="12037"/>
                        </a:lnTo>
                        <a:cubicBezTo>
                          <a:pt x="0" y="15145"/>
                          <a:pt x="0" y="20189"/>
                          <a:pt x="3108" y="23297"/>
                        </a:cubicBezTo>
                        <a:lnTo>
                          <a:pt x="12814" y="33017"/>
                        </a:lnTo>
                        <a:cubicBezTo>
                          <a:pt x="14368" y="34564"/>
                          <a:pt x="16405" y="35337"/>
                          <a:pt x="18443" y="35337"/>
                        </a:cubicBezTo>
                        <a:cubicBezTo>
                          <a:pt x="20481" y="35337"/>
                          <a:pt x="22519" y="34564"/>
                          <a:pt x="24073" y="33017"/>
                        </a:cubicBezTo>
                        <a:lnTo>
                          <a:pt x="33794" y="23297"/>
                        </a:lnTo>
                        <a:cubicBezTo>
                          <a:pt x="36902" y="20189"/>
                          <a:pt x="36902" y="15145"/>
                          <a:pt x="33794" y="12037"/>
                        </a:cubicBezTo>
                        <a:lnTo>
                          <a:pt x="24073" y="2332"/>
                        </a:lnTo>
                        <a:cubicBezTo>
                          <a:pt x="22527" y="778"/>
                          <a:pt x="20489" y="1"/>
                          <a:pt x="18449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8000">
                        <a:schemeClr val="lt1"/>
                      </a:gs>
                      <a:gs pos="56000">
                        <a:srgbClr val="FFFFFF">
                          <a:alpha val="0"/>
                        </a:srgbClr>
                      </a:gs>
                      <a:gs pos="74000">
                        <a:schemeClr val="lt1"/>
                      </a:gs>
                      <a:gs pos="100000">
                        <a:srgbClr val="0C0A9E">
                          <a:alpha val="20000"/>
                        </a:srgb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556" name="Google Shape;1556;p40"/>
                <p:cNvGrpSpPr/>
                <p:nvPr/>
              </p:nvGrpSpPr>
              <p:grpSpPr>
                <a:xfrm>
                  <a:off x="584533" y="95963"/>
                  <a:ext cx="473483" cy="453403"/>
                  <a:chOff x="2038491" y="-937756"/>
                  <a:chExt cx="904284" cy="865933"/>
                </a:xfrm>
              </p:grpSpPr>
              <p:grpSp>
                <p:nvGrpSpPr>
                  <p:cNvPr id="1557" name="Google Shape;1557;p40"/>
                  <p:cNvGrpSpPr/>
                  <p:nvPr/>
                </p:nvGrpSpPr>
                <p:grpSpPr>
                  <a:xfrm>
                    <a:off x="2096570" y="-863491"/>
                    <a:ext cx="717621" cy="717392"/>
                    <a:chOff x="1483457" y="3953671"/>
                    <a:chExt cx="717621" cy="717392"/>
                  </a:xfrm>
                </p:grpSpPr>
                <p:sp>
                  <p:nvSpPr>
                    <p:cNvPr id="1558" name="Google Shape;1558;p40"/>
                    <p:cNvSpPr/>
                    <p:nvPr/>
                  </p:nvSpPr>
                  <p:spPr>
                    <a:xfrm>
                      <a:off x="1483457" y="425726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59" name="Google Shape;1559;p40"/>
                    <p:cNvSpPr/>
                    <p:nvPr/>
                  </p:nvSpPr>
                  <p:spPr>
                    <a:xfrm>
                      <a:off x="1559470" y="418148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60" name="Google Shape;1560;p40"/>
                    <p:cNvSpPr/>
                    <p:nvPr/>
                  </p:nvSpPr>
                  <p:spPr>
                    <a:xfrm>
                      <a:off x="1635483" y="4105239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1" y="381"/>
                          </a:lnTo>
                          <a:lnTo>
                            <a:pt x="26740" y="27120"/>
                          </a:lnTo>
                          <a:lnTo>
                            <a:pt x="27121" y="26755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61" name="Google Shape;1561;p40"/>
                    <p:cNvSpPr/>
                    <p:nvPr/>
                  </p:nvSpPr>
                  <p:spPr>
                    <a:xfrm>
                      <a:off x="1711267" y="402945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55" y="27121"/>
                          </a:lnTo>
                          <a:lnTo>
                            <a:pt x="27120" y="26755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62" name="Google Shape;1562;p40"/>
                    <p:cNvSpPr/>
                    <p:nvPr/>
                  </p:nvSpPr>
                  <p:spPr>
                    <a:xfrm>
                      <a:off x="1787280" y="395367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2" y="1"/>
                          </a:moveTo>
                          <a:lnTo>
                            <a:pt x="1" y="382"/>
                          </a:lnTo>
                          <a:lnTo>
                            <a:pt x="26740" y="27121"/>
                          </a:lnTo>
                          <a:lnTo>
                            <a:pt x="27121" y="26740"/>
                          </a:lnTo>
                          <a:lnTo>
                            <a:pt x="382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sp>
                <p:nvSpPr>
                  <p:cNvPr id="1563" name="Google Shape;1563;p40"/>
                  <p:cNvSpPr/>
                  <p:nvPr/>
                </p:nvSpPr>
                <p:spPr>
                  <a:xfrm>
                    <a:off x="2038491" y="-937756"/>
                    <a:ext cx="904284" cy="8659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902" h="35337" extrusionOk="0">
                        <a:moveTo>
                          <a:pt x="18449" y="1"/>
                        </a:moveTo>
                        <a:cubicBezTo>
                          <a:pt x="16409" y="1"/>
                          <a:pt x="14368" y="778"/>
                          <a:pt x="12814" y="2332"/>
                        </a:cubicBezTo>
                        <a:lnTo>
                          <a:pt x="3108" y="12037"/>
                        </a:lnTo>
                        <a:cubicBezTo>
                          <a:pt x="0" y="15145"/>
                          <a:pt x="0" y="20189"/>
                          <a:pt x="3108" y="23297"/>
                        </a:cubicBezTo>
                        <a:lnTo>
                          <a:pt x="12814" y="33017"/>
                        </a:lnTo>
                        <a:cubicBezTo>
                          <a:pt x="14368" y="34564"/>
                          <a:pt x="16405" y="35337"/>
                          <a:pt x="18443" y="35337"/>
                        </a:cubicBezTo>
                        <a:cubicBezTo>
                          <a:pt x="20481" y="35337"/>
                          <a:pt x="22519" y="34564"/>
                          <a:pt x="24073" y="33017"/>
                        </a:cubicBezTo>
                        <a:lnTo>
                          <a:pt x="33794" y="23297"/>
                        </a:lnTo>
                        <a:cubicBezTo>
                          <a:pt x="36902" y="20189"/>
                          <a:pt x="36902" y="15145"/>
                          <a:pt x="33794" y="12037"/>
                        </a:cubicBezTo>
                        <a:lnTo>
                          <a:pt x="24073" y="2332"/>
                        </a:lnTo>
                        <a:cubicBezTo>
                          <a:pt x="22527" y="778"/>
                          <a:pt x="20489" y="1"/>
                          <a:pt x="18449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8000">
                        <a:schemeClr val="lt1"/>
                      </a:gs>
                      <a:gs pos="56000">
                        <a:srgbClr val="FFFFFF">
                          <a:alpha val="0"/>
                        </a:srgbClr>
                      </a:gs>
                      <a:gs pos="74000">
                        <a:schemeClr val="lt1"/>
                      </a:gs>
                      <a:gs pos="100000">
                        <a:srgbClr val="0C0A9E">
                          <a:alpha val="20000"/>
                        </a:srgb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564" name="Google Shape;1564;p40"/>
                <p:cNvGrpSpPr/>
                <p:nvPr/>
              </p:nvGrpSpPr>
              <p:grpSpPr>
                <a:xfrm>
                  <a:off x="530445" y="481913"/>
                  <a:ext cx="473483" cy="453403"/>
                  <a:chOff x="2038491" y="-937756"/>
                  <a:chExt cx="904284" cy="865933"/>
                </a:xfrm>
              </p:grpSpPr>
              <p:grpSp>
                <p:nvGrpSpPr>
                  <p:cNvPr id="1565" name="Google Shape;1565;p40"/>
                  <p:cNvGrpSpPr/>
                  <p:nvPr/>
                </p:nvGrpSpPr>
                <p:grpSpPr>
                  <a:xfrm>
                    <a:off x="2096570" y="-863491"/>
                    <a:ext cx="717621" cy="717392"/>
                    <a:chOff x="1483457" y="3953671"/>
                    <a:chExt cx="717621" cy="717392"/>
                  </a:xfrm>
                </p:grpSpPr>
                <p:sp>
                  <p:nvSpPr>
                    <p:cNvPr id="1566" name="Google Shape;1566;p40"/>
                    <p:cNvSpPr/>
                    <p:nvPr/>
                  </p:nvSpPr>
                  <p:spPr>
                    <a:xfrm>
                      <a:off x="1483457" y="425726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67" name="Google Shape;1567;p40"/>
                    <p:cNvSpPr/>
                    <p:nvPr/>
                  </p:nvSpPr>
                  <p:spPr>
                    <a:xfrm>
                      <a:off x="1559470" y="418148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68" name="Google Shape;1568;p40"/>
                    <p:cNvSpPr/>
                    <p:nvPr/>
                  </p:nvSpPr>
                  <p:spPr>
                    <a:xfrm>
                      <a:off x="1635483" y="4105239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1" y="381"/>
                          </a:lnTo>
                          <a:lnTo>
                            <a:pt x="26740" y="27120"/>
                          </a:lnTo>
                          <a:lnTo>
                            <a:pt x="27121" y="26755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69" name="Google Shape;1569;p40"/>
                    <p:cNvSpPr/>
                    <p:nvPr/>
                  </p:nvSpPr>
                  <p:spPr>
                    <a:xfrm>
                      <a:off x="1711267" y="402945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55" y="27121"/>
                          </a:lnTo>
                          <a:lnTo>
                            <a:pt x="27120" y="26755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70" name="Google Shape;1570;p40"/>
                    <p:cNvSpPr/>
                    <p:nvPr/>
                  </p:nvSpPr>
                  <p:spPr>
                    <a:xfrm>
                      <a:off x="1787280" y="395367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2" y="1"/>
                          </a:moveTo>
                          <a:lnTo>
                            <a:pt x="1" y="382"/>
                          </a:lnTo>
                          <a:lnTo>
                            <a:pt x="26740" y="27121"/>
                          </a:lnTo>
                          <a:lnTo>
                            <a:pt x="27121" y="26740"/>
                          </a:lnTo>
                          <a:lnTo>
                            <a:pt x="382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sp>
                <p:nvSpPr>
                  <p:cNvPr id="1571" name="Google Shape;1571;p40"/>
                  <p:cNvSpPr/>
                  <p:nvPr/>
                </p:nvSpPr>
                <p:spPr>
                  <a:xfrm>
                    <a:off x="2038491" y="-937756"/>
                    <a:ext cx="904284" cy="8659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902" h="35337" extrusionOk="0">
                        <a:moveTo>
                          <a:pt x="18449" y="1"/>
                        </a:moveTo>
                        <a:cubicBezTo>
                          <a:pt x="16409" y="1"/>
                          <a:pt x="14368" y="778"/>
                          <a:pt x="12814" y="2332"/>
                        </a:cubicBezTo>
                        <a:lnTo>
                          <a:pt x="3108" y="12037"/>
                        </a:lnTo>
                        <a:cubicBezTo>
                          <a:pt x="0" y="15145"/>
                          <a:pt x="0" y="20189"/>
                          <a:pt x="3108" y="23297"/>
                        </a:cubicBezTo>
                        <a:lnTo>
                          <a:pt x="12814" y="33017"/>
                        </a:lnTo>
                        <a:cubicBezTo>
                          <a:pt x="14368" y="34564"/>
                          <a:pt x="16405" y="35337"/>
                          <a:pt x="18443" y="35337"/>
                        </a:cubicBezTo>
                        <a:cubicBezTo>
                          <a:pt x="20481" y="35337"/>
                          <a:pt x="22519" y="34564"/>
                          <a:pt x="24073" y="33017"/>
                        </a:cubicBezTo>
                        <a:lnTo>
                          <a:pt x="33794" y="23297"/>
                        </a:lnTo>
                        <a:cubicBezTo>
                          <a:pt x="36902" y="20189"/>
                          <a:pt x="36902" y="15145"/>
                          <a:pt x="33794" y="12037"/>
                        </a:cubicBezTo>
                        <a:lnTo>
                          <a:pt x="24073" y="2332"/>
                        </a:lnTo>
                        <a:cubicBezTo>
                          <a:pt x="22527" y="778"/>
                          <a:pt x="20489" y="1"/>
                          <a:pt x="18449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8000">
                        <a:schemeClr val="lt1"/>
                      </a:gs>
                      <a:gs pos="56000">
                        <a:srgbClr val="FFFFFF">
                          <a:alpha val="0"/>
                        </a:srgbClr>
                      </a:gs>
                      <a:gs pos="74000">
                        <a:schemeClr val="lt1"/>
                      </a:gs>
                      <a:gs pos="100000">
                        <a:srgbClr val="0C0A9E">
                          <a:alpha val="20000"/>
                        </a:srgb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572" name="Google Shape;1572;p40"/>
                <p:cNvGrpSpPr/>
                <p:nvPr/>
              </p:nvGrpSpPr>
              <p:grpSpPr>
                <a:xfrm>
                  <a:off x="874020" y="312788"/>
                  <a:ext cx="473483" cy="453403"/>
                  <a:chOff x="2038491" y="-937756"/>
                  <a:chExt cx="904284" cy="865933"/>
                </a:xfrm>
              </p:grpSpPr>
              <p:grpSp>
                <p:nvGrpSpPr>
                  <p:cNvPr id="1573" name="Google Shape;1573;p40"/>
                  <p:cNvGrpSpPr/>
                  <p:nvPr/>
                </p:nvGrpSpPr>
                <p:grpSpPr>
                  <a:xfrm>
                    <a:off x="2096570" y="-863491"/>
                    <a:ext cx="717621" cy="717392"/>
                    <a:chOff x="1483457" y="3953671"/>
                    <a:chExt cx="717621" cy="717392"/>
                  </a:xfrm>
                </p:grpSpPr>
                <p:sp>
                  <p:nvSpPr>
                    <p:cNvPr id="1574" name="Google Shape;1574;p40"/>
                    <p:cNvSpPr/>
                    <p:nvPr/>
                  </p:nvSpPr>
                  <p:spPr>
                    <a:xfrm>
                      <a:off x="1483457" y="425726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75" name="Google Shape;1575;p40"/>
                    <p:cNvSpPr/>
                    <p:nvPr/>
                  </p:nvSpPr>
                  <p:spPr>
                    <a:xfrm>
                      <a:off x="1559470" y="418148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76" name="Google Shape;1576;p40"/>
                    <p:cNvSpPr/>
                    <p:nvPr/>
                  </p:nvSpPr>
                  <p:spPr>
                    <a:xfrm>
                      <a:off x="1635483" y="4105239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1" y="381"/>
                          </a:lnTo>
                          <a:lnTo>
                            <a:pt x="26740" y="27120"/>
                          </a:lnTo>
                          <a:lnTo>
                            <a:pt x="27121" y="26755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77" name="Google Shape;1577;p40"/>
                    <p:cNvSpPr/>
                    <p:nvPr/>
                  </p:nvSpPr>
                  <p:spPr>
                    <a:xfrm>
                      <a:off x="1711267" y="402945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55" y="27121"/>
                          </a:lnTo>
                          <a:lnTo>
                            <a:pt x="27120" y="26755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78" name="Google Shape;1578;p40"/>
                    <p:cNvSpPr/>
                    <p:nvPr/>
                  </p:nvSpPr>
                  <p:spPr>
                    <a:xfrm>
                      <a:off x="1787280" y="395367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2" y="1"/>
                          </a:moveTo>
                          <a:lnTo>
                            <a:pt x="1" y="382"/>
                          </a:lnTo>
                          <a:lnTo>
                            <a:pt x="26740" y="27121"/>
                          </a:lnTo>
                          <a:lnTo>
                            <a:pt x="27121" y="26740"/>
                          </a:lnTo>
                          <a:lnTo>
                            <a:pt x="382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sp>
                <p:nvSpPr>
                  <p:cNvPr id="1579" name="Google Shape;1579;p40"/>
                  <p:cNvSpPr/>
                  <p:nvPr/>
                </p:nvSpPr>
                <p:spPr>
                  <a:xfrm>
                    <a:off x="2038491" y="-937756"/>
                    <a:ext cx="904284" cy="8659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902" h="35337" extrusionOk="0">
                        <a:moveTo>
                          <a:pt x="18449" y="1"/>
                        </a:moveTo>
                        <a:cubicBezTo>
                          <a:pt x="16409" y="1"/>
                          <a:pt x="14368" y="778"/>
                          <a:pt x="12814" y="2332"/>
                        </a:cubicBezTo>
                        <a:lnTo>
                          <a:pt x="3108" y="12037"/>
                        </a:lnTo>
                        <a:cubicBezTo>
                          <a:pt x="0" y="15145"/>
                          <a:pt x="0" y="20189"/>
                          <a:pt x="3108" y="23297"/>
                        </a:cubicBezTo>
                        <a:lnTo>
                          <a:pt x="12814" y="33017"/>
                        </a:lnTo>
                        <a:cubicBezTo>
                          <a:pt x="14368" y="34564"/>
                          <a:pt x="16405" y="35337"/>
                          <a:pt x="18443" y="35337"/>
                        </a:cubicBezTo>
                        <a:cubicBezTo>
                          <a:pt x="20481" y="35337"/>
                          <a:pt x="22519" y="34564"/>
                          <a:pt x="24073" y="33017"/>
                        </a:cubicBezTo>
                        <a:lnTo>
                          <a:pt x="33794" y="23297"/>
                        </a:lnTo>
                        <a:cubicBezTo>
                          <a:pt x="36902" y="20189"/>
                          <a:pt x="36902" y="15145"/>
                          <a:pt x="33794" y="12037"/>
                        </a:cubicBezTo>
                        <a:lnTo>
                          <a:pt x="24073" y="2332"/>
                        </a:lnTo>
                        <a:cubicBezTo>
                          <a:pt x="22527" y="778"/>
                          <a:pt x="20489" y="1"/>
                          <a:pt x="18449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8000">
                        <a:schemeClr val="lt1"/>
                      </a:gs>
                      <a:gs pos="56000">
                        <a:srgbClr val="FFFFFF">
                          <a:alpha val="0"/>
                        </a:srgbClr>
                      </a:gs>
                      <a:gs pos="74000">
                        <a:schemeClr val="lt1"/>
                      </a:gs>
                      <a:gs pos="100000">
                        <a:srgbClr val="0C0A9E">
                          <a:alpha val="20000"/>
                        </a:srgb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1580" name="Google Shape;1580;p40"/>
              <p:cNvGrpSpPr/>
              <p:nvPr/>
            </p:nvGrpSpPr>
            <p:grpSpPr>
              <a:xfrm rot="-7479050">
                <a:off x="-2051246" y="-1642948"/>
                <a:ext cx="4889863" cy="3931229"/>
                <a:chOff x="7103825" y="-713112"/>
                <a:chExt cx="3785226" cy="3043150"/>
              </a:xfrm>
            </p:grpSpPr>
            <p:sp>
              <p:nvSpPr>
                <p:cNvPr id="1581" name="Google Shape;1581;p40"/>
                <p:cNvSpPr/>
                <p:nvPr/>
              </p:nvSpPr>
              <p:spPr>
                <a:xfrm rot="-3600017">
                  <a:off x="7761095" y="-21"/>
                  <a:ext cx="2152450" cy="18640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285" h="44413" extrusionOk="0">
                      <a:moveTo>
                        <a:pt x="12814" y="0"/>
                      </a:moveTo>
                      <a:lnTo>
                        <a:pt x="0" y="22199"/>
                      </a:lnTo>
                      <a:lnTo>
                        <a:pt x="12814" y="44413"/>
                      </a:lnTo>
                      <a:lnTo>
                        <a:pt x="38471" y="44413"/>
                      </a:lnTo>
                      <a:lnTo>
                        <a:pt x="51285" y="22199"/>
                      </a:lnTo>
                      <a:lnTo>
                        <a:pt x="38471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22000">
                      <a:schemeClr val="lt1"/>
                    </a:gs>
                    <a:gs pos="45000">
                      <a:srgbClr val="FFFFFF">
                        <a:alpha val="0"/>
                      </a:srgbClr>
                    </a:gs>
                    <a:gs pos="100000">
                      <a:srgbClr val="0C0A9E">
                        <a:alpha val="50196"/>
                      </a:srgbClr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pic>
              <p:nvPicPr>
                <p:cNvPr id="1582" name="Google Shape;1582;p40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 t="17657" b="17663"/>
                <a:stretch/>
              </p:blipFill>
              <p:spPr>
                <a:xfrm>
                  <a:off x="7103825" y="-713112"/>
                  <a:ext cx="3785226" cy="28889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1583" name="Google Shape;1583;p40"/>
              <p:cNvGrpSpPr/>
              <p:nvPr/>
            </p:nvGrpSpPr>
            <p:grpSpPr>
              <a:xfrm>
                <a:off x="-640220" y="-2653973"/>
                <a:ext cx="6191222" cy="6191222"/>
                <a:chOff x="-640220" y="-2502423"/>
                <a:chExt cx="6191222" cy="6191222"/>
              </a:xfrm>
            </p:grpSpPr>
            <p:sp>
              <p:nvSpPr>
                <p:cNvPr id="1584" name="Google Shape;1584;p40"/>
                <p:cNvSpPr/>
                <p:nvPr/>
              </p:nvSpPr>
              <p:spPr>
                <a:xfrm rot="-8100000">
                  <a:off x="452224" y="-1781500"/>
                  <a:ext cx="4006334" cy="474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678" h="115794" extrusionOk="0">
                      <a:moveTo>
                        <a:pt x="97449" y="0"/>
                      </a:moveTo>
                      <a:lnTo>
                        <a:pt x="76805" y="20645"/>
                      </a:lnTo>
                      <a:lnTo>
                        <a:pt x="76744" y="20691"/>
                      </a:lnTo>
                      <a:lnTo>
                        <a:pt x="76744" y="35927"/>
                      </a:lnTo>
                      <a:lnTo>
                        <a:pt x="63107" y="49563"/>
                      </a:lnTo>
                      <a:lnTo>
                        <a:pt x="63077" y="49608"/>
                      </a:lnTo>
                      <a:lnTo>
                        <a:pt x="63077" y="56571"/>
                      </a:lnTo>
                      <a:lnTo>
                        <a:pt x="61005" y="58659"/>
                      </a:lnTo>
                      <a:lnTo>
                        <a:pt x="61005" y="62407"/>
                      </a:lnTo>
                      <a:lnTo>
                        <a:pt x="52473" y="70939"/>
                      </a:lnTo>
                      <a:lnTo>
                        <a:pt x="52412" y="70969"/>
                      </a:lnTo>
                      <a:lnTo>
                        <a:pt x="52412" y="78541"/>
                      </a:lnTo>
                      <a:lnTo>
                        <a:pt x="46912" y="84057"/>
                      </a:lnTo>
                      <a:lnTo>
                        <a:pt x="46912" y="89633"/>
                      </a:lnTo>
                      <a:lnTo>
                        <a:pt x="33123" y="103406"/>
                      </a:lnTo>
                      <a:lnTo>
                        <a:pt x="12174" y="103406"/>
                      </a:lnTo>
                      <a:lnTo>
                        <a:pt x="0" y="115565"/>
                      </a:lnTo>
                      <a:lnTo>
                        <a:pt x="229" y="115793"/>
                      </a:lnTo>
                      <a:lnTo>
                        <a:pt x="12280" y="103711"/>
                      </a:lnTo>
                      <a:lnTo>
                        <a:pt x="33245" y="103711"/>
                      </a:lnTo>
                      <a:lnTo>
                        <a:pt x="47155" y="89801"/>
                      </a:lnTo>
                      <a:lnTo>
                        <a:pt x="47216" y="89770"/>
                      </a:lnTo>
                      <a:lnTo>
                        <a:pt x="47216" y="84179"/>
                      </a:lnTo>
                      <a:lnTo>
                        <a:pt x="52732" y="78663"/>
                      </a:lnTo>
                      <a:lnTo>
                        <a:pt x="52732" y="71106"/>
                      </a:lnTo>
                      <a:lnTo>
                        <a:pt x="61264" y="62574"/>
                      </a:lnTo>
                      <a:lnTo>
                        <a:pt x="61310" y="62513"/>
                      </a:lnTo>
                      <a:lnTo>
                        <a:pt x="61310" y="58780"/>
                      </a:lnTo>
                      <a:lnTo>
                        <a:pt x="63382" y="56708"/>
                      </a:lnTo>
                      <a:lnTo>
                        <a:pt x="63382" y="49730"/>
                      </a:lnTo>
                      <a:lnTo>
                        <a:pt x="77018" y="36109"/>
                      </a:lnTo>
                      <a:lnTo>
                        <a:pt x="77048" y="36064"/>
                      </a:lnTo>
                      <a:lnTo>
                        <a:pt x="77048" y="20828"/>
                      </a:lnTo>
                      <a:lnTo>
                        <a:pt x="97678" y="198"/>
                      </a:lnTo>
                      <a:lnTo>
                        <a:pt x="97449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85" name="Google Shape;1585;p40"/>
                <p:cNvSpPr/>
                <p:nvPr/>
              </p:nvSpPr>
              <p:spPr>
                <a:xfrm rot="-8100000">
                  <a:off x="83608" y="-617740"/>
                  <a:ext cx="2925242" cy="30577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320" h="74550" extrusionOk="0">
                      <a:moveTo>
                        <a:pt x="71091" y="0"/>
                      </a:moveTo>
                      <a:lnTo>
                        <a:pt x="59679" y="11397"/>
                      </a:lnTo>
                      <a:lnTo>
                        <a:pt x="54895" y="11397"/>
                      </a:lnTo>
                      <a:lnTo>
                        <a:pt x="41015" y="25307"/>
                      </a:lnTo>
                      <a:lnTo>
                        <a:pt x="40954" y="25337"/>
                      </a:lnTo>
                      <a:lnTo>
                        <a:pt x="40954" y="42325"/>
                      </a:lnTo>
                      <a:lnTo>
                        <a:pt x="31767" y="51528"/>
                      </a:lnTo>
                      <a:lnTo>
                        <a:pt x="31721" y="51574"/>
                      </a:lnTo>
                      <a:lnTo>
                        <a:pt x="31721" y="59237"/>
                      </a:lnTo>
                      <a:lnTo>
                        <a:pt x="22824" y="68135"/>
                      </a:lnTo>
                      <a:lnTo>
                        <a:pt x="6186" y="68135"/>
                      </a:lnTo>
                      <a:lnTo>
                        <a:pt x="0" y="74321"/>
                      </a:lnTo>
                      <a:lnTo>
                        <a:pt x="229" y="74549"/>
                      </a:lnTo>
                      <a:lnTo>
                        <a:pt x="6323" y="68455"/>
                      </a:lnTo>
                      <a:lnTo>
                        <a:pt x="22945" y="68455"/>
                      </a:lnTo>
                      <a:lnTo>
                        <a:pt x="31980" y="59420"/>
                      </a:lnTo>
                      <a:lnTo>
                        <a:pt x="32026" y="59374"/>
                      </a:lnTo>
                      <a:lnTo>
                        <a:pt x="32026" y="51695"/>
                      </a:lnTo>
                      <a:lnTo>
                        <a:pt x="41229" y="42508"/>
                      </a:lnTo>
                      <a:lnTo>
                        <a:pt x="41259" y="42463"/>
                      </a:lnTo>
                      <a:lnTo>
                        <a:pt x="41259" y="25475"/>
                      </a:lnTo>
                      <a:lnTo>
                        <a:pt x="55032" y="11732"/>
                      </a:lnTo>
                      <a:lnTo>
                        <a:pt x="59786" y="11732"/>
                      </a:lnTo>
                      <a:lnTo>
                        <a:pt x="71320" y="213"/>
                      </a:lnTo>
                      <a:lnTo>
                        <a:pt x="71091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586" name="Google Shape;1586;p40"/>
            <p:cNvGrpSpPr/>
            <p:nvPr/>
          </p:nvGrpSpPr>
          <p:grpSpPr>
            <a:xfrm>
              <a:off x="-12" y="-195650"/>
              <a:ext cx="439200" cy="439100"/>
              <a:chOff x="1101075" y="2142375"/>
              <a:chExt cx="439200" cy="439100"/>
            </a:xfrm>
          </p:grpSpPr>
          <p:sp>
            <p:nvSpPr>
              <p:cNvPr id="1587" name="Google Shape;1587;p40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8" name="Google Shape;1588;p40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589" name="Google Shape;1589;p40"/>
          <p:cNvGrpSpPr/>
          <p:nvPr/>
        </p:nvGrpSpPr>
        <p:grpSpPr>
          <a:xfrm>
            <a:off x="4605344" y="2412775"/>
            <a:ext cx="5765856" cy="4103650"/>
            <a:chOff x="4452944" y="2184175"/>
            <a:chExt cx="5765856" cy="4103650"/>
          </a:xfrm>
        </p:grpSpPr>
        <p:pic>
          <p:nvPicPr>
            <p:cNvPr id="1590" name="Google Shape;1590;p40"/>
            <p:cNvPicPr preferRelativeResize="0"/>
            <p:nvPr/>
          </p:nvPicPr>
          <p:blipFill rotWithShape="1">
            <a:blip r:embed="rId4">
              <a:alphaModFix/>
            </a:blip>
            <a:srcRect l="16960" t="24718" r="7121" b="26177"/>
            <a:stretch/>
          </p:blipFill>
          <p:spPr>
            <a:xfrm rot="-5400000" flipH="1">
              <a:off x="6600975" y="2670000"/>
              <a:ext cx="4103650" cy="31320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591" name="Google Shape;1591;p40"/>
            <p:cNvGrpSpPr/>
            <p:nvPr/>
          </p:nvGrpSpPr>
          <p:grpSpPr>
            <a:xfrm rot="-5400000" flipH="1">
              <a:off x="8074852" y="4089881"/>
              <a:ext cx="1478405" cy="1186772"/>
              <a:chOff x="7945225" y="4302000"/>
              <a:chExt cx="904666" cy="726121"/>
            </a:xfrm>
          </p:grpSpPr>
          <p:sp>
            <p:nvSpPr>
              <p:cNvPr id="1592" name="Google Shape;1592;p40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3" name="Google Shape;1593;p40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4" name="Google Shape;1594;p40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95" name="Google Shape;1595;p40"/>
            <p:cNvSpPr/>
            <p:nvPr/>
          </p:nvSpPr>
          <p:spPr>
            <a:xfrm rot="-5400000" flipH="1">
              <a:off x="5435889" y="1481375"/>
              <a:ext cx="3153315" cy="5119205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96" name="Google Shape;1596;p40"/>
            <p:cNvGrpSpPr/>
            <p:nvPr/>
          </p:nvGrpSpPr>
          <p:grpSpPr>
            <a:xfrm rot="-5400000" flipH="1">
              <a:off x="7140078" y="3883230"/>
              <a:ext cx="134004" cy="134004"/>
              <a:chOff x="8356813" y="1074288"/>
              <a:chExt cx="351900" cy="351900"/>
            </a:xfrm>
          </p:grpSpPr>
          <p:sp>
            <p:nvSpPr>
              <p:cNvPr id="1597" name="Google Shape;1597;p40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8" name="Google Shape;1598;p40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99" name="Google Shape;1599;p40"/>
            <p:cNvGrpSpPr/>
            <p:nvPr/>
          </p:nvGrpSpPr>
          <p:grpSpPr>
            <a:xfrm rot="-5400000" flipH="1">
              <a:off x="6766253" y="3499155"/>
              <a:ext cx="134004" cy="134004"/>
              <a:chOff x="8356813" y="1074288"/>
              <a:chExt cx="351900" cy="351900"/>
            </a:xfrm>
          </p:grpSpPr>
          <p:sp>
            <p:nvSpPr>
              <p:cNvPr id="1600" name="Google Shape;1600;p40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1" name="Google Shape;1601;p40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02" name="Google Shape;1602;p40"/>
            <p:cNvSpPr/>
            <p:nvPr/>
          </p:nvSpPr>
          <p:spPr>
            <a:xfrm rot="5400000" flipH="1">
              <a:off x="6561314" y="2368138"/>
              <a:ext cx="1902692" cy="406951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40"/>
            <p:cNvSpPr/>
            <p:nvPr/>
          </p:nvSpPr>
          <p:spPr>
            <a:xfrm rot="5400000" flipH="1">
              <a:off x="6562398" y="2676948"/>
              <a:ext cx="1902692" cy="406951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04" name="Google Shape;1604;p40"/>
            <p:cNvGrpSpPr/>
            <p:nvPr/>
          </p:nvGrpSpPr>
          <p:grpSpPr>
            <a:xfrm rot="-5400000" flipH="1">
              <a:off x="7404606" y="3451356"/>
              <a:ext cx="582050" cy="582425"/>
              <a:chOff x="959750" y="3039275"/>
              <a:chExt cx="582050" cy="582425"/>
            </a:xfrm>
          </p:grpSpPr>
          <p:sp>
            <p:nvSpPr>
              <p:cNvPr id="1605" name="Google Shape;1605;p40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6" name="Google Shape;1606;p40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7" name="Google Shape;1607;p40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8" name="Google Shape;1608;p40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9" name="Google Shape;1609;p40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0" name="Google Shape;1610;p40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1" name="Google Shape;1611;p40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12" name="Google Shape;1612;p40"/>
            <p:cNvGrpSpPr/>
            <p:nvPr/>
          </p:nvGrpSpPr>
          <p:grpSpPr>
            <a:xfrm rot="-5400000" flipH="1">
              <a:off x="7237650" y="4201057"/>
              <a:ext cx="699928" cy="1651024"/>
              <a:chOff x="8337812" y="3492483"/>
              <a:chExt cx="699928" cy="1651024"/>
            </a:xfrm>
          </p:grpSpPr>
          <p:sp>
            <p:nvSpPr>
              <p:cNvPr id="1613" name="Google Shape;1613;p40"/>
              <p:cNvSpPr/>
              <p:nvPr/>
            </p:nvSpPr>
            <p:spPr>
              <a:xfrm>
                <a:off x="8337812" y="3492483"/>
                <a:ext cx="483116" cy="1013645"/>
              </a:xfrm>
              <a:custGeom>
                <a:avLst/>
                <a:gdLst/>
                <a:ahLst/>
                <a:cxnLst/>
                <a:rect l="l" t="t" r="r" b="b"/>
                <a:pathLst>
                  <a:path w="11779" h="24714" extrusionOk="0">
                    <a:moveTo>
                      <a:pt x="6735" y="1"/>
                    </a:moveTo>
                    <a:lnTo>
                      <a:pt x="1" y="6750"/>
                    </a:lnTo>
                    <a:lnTo>
                      <a:pt x="229" y="6964"/>
                    </a:lnTo>
                    <a:lnTo>
                      <a:pt x="6415" y="763"/>
                    </a:lnTo>
                    <a:lnTo>
                      <a:pt x="6415" y="13165"/>
                    </a:lnTo>
                    <a:lnTo>
                      <a:pt x="11458" y="13165"/>
                    </a:lnTo>
                    <a:lnTo>
                      <a:pt x="11458" y="24713"/>
                    </a:lnTo>
                    <a:lnTo>
                      <a:pt x="11778" y="24713"/>
                    </a:lnTo>
                    <a:lnTo>
                      <a:pt x="11778" y="12860"/>
                    </a:lnTo>
                    <a:lnTo>
                      <a:pt x="6735" y="12860"/>
                    </a:lnTo>
                    <a:lnTo>
                      <a:pt x="6735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4" name="Google Shape;1614;p40"/>
              <p:cNvSpPr/>
              <p:nvPr/>
            </p:nvSpPr>
            <p:spPr>
              <a:xfrm>
                <a:off x="8698380" y="3916789"/>
                <a:ext cx="246869" cy="1226718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5" name="Google Shape;1615;p40"/>
              <p:cNvSpPr/>
              <p:nvPr/>
            </p:nvSpPr>
            <p:spPr>
              <a:xfrm>
                <a:off x="8790871" y="3823684"/>
                <a:ext cx="246869" cy="1226718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5"/>
                    </a:lnTo>
                    <a:lnTo>
                      <a:pt x="5714" y="305"/>
                    </a:lnTo>
                    <a:lnTo>
                      <a:pt x="5714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16" name="Google Shape;1616;p40"/>
            <p:cNvSpPr/>
            <p:nvPr/>
          </p:nvSpPr>
          <p:spPr>
            <a:xfrm rot="147769" flipH="1">
              <a:off x="7025973" y="4504982"/>
              <a:ext cx="454547" cy="449759"/>
            </a:xfrm>
            <a:custGeom>
              <a:avLst/>
              <a:gdLst/>
              <a:ahLst/>
              <a:cxnLst/>
              <a:rect l="l" t="t" r="r" b="b"/>
              <a:pathLst>
                <a:path w="36171" h="35790" extrusionOk="0">
                  <a:moveTo>
                    <a:pt x="34030" y="1"/>
                  </a:moveTo>
                  <a:cubicBezTo>
                    <a:pt x="33531" y="1"/>
                    <a:pt x="33032" y="191"/>
                    <a:pt x="32651" y="572"/>
                  </a:cubicBezTo>
                  <a:cubicBezTo>
                    <a:pt x="31890" y="1334"/>
                    <a:pt x="31890" y="2568"/>
                    <a:pt x="32651" y="3330"/>
                  </a:cubicBezTo>
                  <a:cubicBezTo>
                    <a:pt x="33032" y="3711"/>
                    <a:pt x="33531" y="3901"/>
                    <a:pt x="34030" y="3901"/>
                  </a:cubicBezTo>
                  <a:cubicBezTo>
                    <a:pt x="34529" y="3901"/>
                    <a:pt x="35028" y="3711"/>
                    <a:pt x="35409" y="3330"/>
                  </a:cubicBezTo>
                  <a:cubicBezTo>
                    <a:pt x="36171" y="2568"/>
                    <a:pt x="36171" y="1334"/>
                    <a:pt x="35409" y="572"/>
                  </a:cubicBezTo>
                  <a:cubicBezTo>
                    <a:pt x="35028" y="191"/>
                    <a:pt x="34529" y="1"/>
                    <a:pt x="34030" y="1"/>
                  </a:cubicBezTo>
                  <a:close/>
                  <a:moveTo>
                    <a:pt x="27662" y="6385"/>
                  </a:moveTo>
                  <a:cubicBezTo>
                    <a:pt x="27163" y="6385"/>
                    <a:pt x="26664" y="6575"/>
                    <a:pt x="26283" y="6956"/>
                  </a:cubicBezTo>
                  <a:cubicBezTo>
                    <a:pt x="25521" y="7718"/>
                    <a:pt x="25521" y="8952"/>
                    <a:pt x="26283" y="9714"/>
                  </a:cubicBezTo>
                  <a:cubicBezTo>
                    <a:pt x="26664" y="10095"/>
                    <a:pt x="27163" y="10285"/>
                    <a:pt x="27662" y="10285"/>
                  </a:cubicBezTo>
                  <a:cubicBezTo>
                    <a:pt x="28161" y="10285"/>
                    <a:pt x="28660" y="10095"/>
                    <a:pt x="29040" y="9714"/>
                  </a:cubicBezTo>
                  <a:cubicBezTo>
                    <a:pt x="29802" y="8952"/>
                    <a:pt x="29802" y="7718"/>
                    <a:pt x="29040" y="6956"/>
                  </a:cubicBezTo>
                  <a:cubicBezTo>
                    <a:pt x="28660" y="6575"/>
                    <a:pt x="28161" y="6385"/>
                    <a:pt x="27662" y="6385"/>
                  </a:cubicBezTo>
                  <a:close/>
                  <a:moveTo>
                    <a:pt x="21285" y="12753"/>
                  </a:moveTo>
                  <a:cubicBezTo>
                    <a:pt x="20783" y="12753"/>
                    <a:pt x="20280" y="12944"/>
                    <a:pt x="19899" y="13325"/>
                  </a:cubicBezTo>
                  <a:cubicBezTo>
                    <a:pt x="19137" y="14086"/>
                    <a:pt x="19137" y="15336"/>
                    <a:pt x="19899" y="16097"/>
                  </a:cubicBezTo>
                  <a:cubicBezTo>
                    <a:pt x="20280" y="16478"/>
                    <a:pt x="20783" y="16669"/>
                    <a:pt x="21285" y="16669"/>
                  </a:cubicBezTo>
                  <a:cubicBezTo>
                    <a:pt x="21788" y="16669"/>
                    <a:pt x="22291" y="16478"/>
                    <a:pt x="22672" y="16097"/>
                  </a:cubicBezTo>
                  <a:cubicBezTo>
                    <a:pt x="23434" y="15336"/>
                    <a:pt x="23434" y="14086"/>
                    <a:pt x="22672" y="13325"/>
                  </a:cubicBezTo>
                  <a:cubicBezTo>
                    <a:pt x="22291" y="12944"/>
                    <a:pt x="21788" y="12753"/>
                    <a:pt x="21285" y="12753"/>
                  </a:cubicBezTo>
                  <a:close/>
                  <a:moveTo>
                    <a:pt x="14917" y="19128"/>
                  </a:moveTo>
                  <a:cubicBezTo>
                    <a:pt x="14415" y="19128"/>
                    <a:pt x="13913" y="19318"/>
                    <a:pt x="13530" y="19693"/>
                  </a:cubicBezTo>
                  <a:cubicBezTo>
                    <a:pt x="12768" y="20455"/>
                    <a:pt x="12768" y="21689"/>
                    <a:pt x="13530" y="22451"/>
                  </a:cubicBezTo>
                  <a:cubicBezTo>
                    <a:pt x="13911" y="22832"/>
                    <a:pt x="14410" y="23022"/>
                    <a:pt x="14909" y="23022"/>
                  </a:cubicBezTo>
                  <a:cubicBezTo>
                    <a:pt x="15408" y="23022"/>
                    <a:pt x="15907" y="22832"/>
                    <a:pt x="16288" y="22451"/>
                  </a:cubicBezTo>
                  <a:cubicBezTo>
                    <a:pt x="17050" y="21689"/>
                    <a:pt x="17050" y="20455"/>
                    <a:pt x="16288" y="19693"/>
                  </a:cubicBezTo>
                  <a:cubicBezTo>
                    <a:pt x="15909" y="19314"/>
                    <a:pt x="15413" y="19128"/>
                    <a:pt x="14917" y="19128"/>
                  </a:cubicBezTo>
                  <a:close/>
                  <a:moveTo>
                    <a:pt x="8525" y="25506"/>
                  </a:moveTo>
                  <a:cubicBezTo>
                    <a:pt x="8026" y="25506"/>
                    <a:pt x="7527" y="25696"/>
                    <a:pt x="7146" y="26077"/>
                  </a:cubicBezTo>
                  <a:cubicBezTo>
                    <a:pt x="6385" y="26839"/>
                    <a:pt x="6385" y="28073"/>
                    <a:pt x="7146" y="28835"/>
                  </a:cubicBezTo>
                  <a:cubicBezTo>
                    <a:pt x="7527" y="29216"/>
                    <a:pt x="8026" y="29406"/>
                    <a:pt x="8525" y="29406"/>
                  </a:cubicBezTo>
                  <a:cubicBezTo>
                    <a:pt x="9024" y="29406"/>
                    <a:pt x="9523" y="29216"/>
                    <a:pt x="9904" y="28835"/>
                  </a:cubicBezTo>
                  <a:cubicBezTo>
                    <a:pt x="10666" y="28073"/>
                    <a:pt x="10666" y="26839"/>
                    <a:pt x="9904" y="26077"/>
                  </a:cubicBezTo>
                  <a:cubicBezTo>
                    <a:pt x="9523" y="25696"/>
                    <a:pt x="9024" y="25506"/>
                    <a:pt x="8525" y="25506"/>
                  </a:cubicBezTo>
                  <a:close/>
                  <a:moveTo>
                    <a:pt x="2141" y="31874"/>
                  </a:moveTo>
                  <a:cubicBezTo>
                    <a:pt x="1642" y="31874"/>
                    <a:pt x="1143" y="32065"/>
                    <a:pt x="763" y="32446"/>
                  </a:cubicBezTo>
                  <a:cubicBezTo>
                    <a:pt x="1" y="33207"/>
                    <a:pt x="1" y="34457"/>
                    <a:pt x="763" y="35219"/>
                  </a:cubicBezTo>
                  <a:cubicBezTo>
                    <a:pt x="1143" y="35599"/>
                    <a:pt x="1642" y="35790"/>
                    <a:pt x="2141" y="35790"/>
                  </a:cubicBezTo>
                  <a:cubicBezTo>
                    <a:pt x="2640" y="35790"/>
                    <a:pt x="3139" y="35599"/>
                    <a:pt x="3520" y="35219"/>
                  </a:cubicBezTo>
                  <a:cubicBezTo>
                    <a:pt x="4282" y="34457"/>
                    <a:pt x="4282" y="33207"/>
                    <a:pt x="3520" y="32446"/>
                  </a:cubicBezTo>
                  <a:cubicBezTo>
                    <a:pt x="3139" y="32065"/>
                    <a:pt x="2640" y="31874"/>
                    <a:pt x="2141" y="31874"/>
                  </a:cubicBezTo>
                  <a:close/>
                </a:path>
              </a:pathLst>
            </a:custGeom>
            <a:gradFill>
              <a:gsLst>
                <a:gs pos="0">
                  <a:schemeClr val="lt2">
                    <a:alpha val="46820"/>
                  </a:schemeClr>
                </a:gs>
                <a:gs pos="78000">
                  <a:schemeClr val="lt1">
                    <a:alpha val="46820"/>
                  </a:schemeClr>
                </a:gs>
                <a:gs pos="100000">
                  <a:schemeClr val="lt1">
                    <a:alpha val="4682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40"/>
            <p:cNvSpPr/>
            <p:nvPr/>
          </p:nvSpPr>
          <p:spPr>
            <a:xfrm rot="147769" flipH="1">
              <a:off x="6785273" y="4569932"/>
              <a:ext cx="454547" cy="449759"/>
            </a:xfrm>
            <a:custGeom>
              <a:avLst/>
              <a:gdLst/>
              <a:ahLst/>
              <a:cxnLst/>
              <a:rect l="l" t="t" r="r" b="b"/>
              <a:pathLst>
                <a:path w="36171" h="35790" extrusionOk="0">
                  <a:moveTo>
                    <a:pt x="34030" y="1"/>
                  </a:moveTo>
                  <a:cubicBezTo>
                    <a:pt x="33531" y="1"/>
                    <a:pt x="33032" y="191"/>
                    <a:pt x="32651" y="572"/>
                  </a:cubicBezTo>
                  <a:cubicBezTo>
                    <a:pt x="31890" y="1334"/>
                    <a:pt x="31890" y="2568"/>
                    <a:pt x="32651" y="3330"/>
                  </a:cubicBezTo>
                  <a:cubicBezTo>
                    <a:pt x="33032" y="3711"/>
                    <a:pt x="33531" y="3901"/>
                    <a:pt x="34030" y="3901"/>
                  </a:cubicBezTo>
                  <a:cubicBezTo>
                    <a:pt x="34529" y="3901"/>
                    <a:pt x="35028" y="3711"/>
                    <a:pt x="35409" y="3330"/>
                  </a:cubicBezTo>
                  <a:cubicBezTo>
                    <a:pt x="36171" y="2568"/>
                    <a:pt x="36171" y="1334"/>
                    <a:pt x="35409" y="572"/>
                  </a:cubicBezTo>
                  <a:cubicBezTo>
                    <a:pt x="35028" y="191"/>
                    <a:pt x="34529" y="1"/>
                    <a:pt x="34030" y="1"/>
                  </a:cubicBezTo>
                  <a:close/>
                  <a:moveTo>
                    <a:pt x="27662" y="6385"/>
                  </a:moveTo>
                  <a:cubicBezTo>
                    <a:pt x="27163" y="6385"/>
                    <a:pt x="26664" y="6575"/>
                    <a:pt x="26283" y="6956"/>
                  </a:cubicBezTo>
                  <a:cubicBezTo>
                    <a:pt x="25521" y="7718"/>
                    <a:pt x="25521" y="8952"/>
                    <a:pt x="26283" y="9714"/>
                  </a:cubicBezTo>
                  <a:cubicBezTo>
                    <a:pt x="26664" y="10095"/>
                    <a:pt x="27163" y="10285"/>
                    <a:pt x="27662" y="10285"/>
                  </a:cubicBezTo>
                  <a:cubicBezTo>
                    <a:pt x="28161" y="10285"/>
                    <a:pt x="28660" y="10095"/>
                    <a:pt x="29040" y="9714"/>
                  </a:cubicBezTo>
                  <a:cubicBezTo>
                    <a:pt x="29802" y="8952"/>
                    <a:pt x="29802" y="7718"/>
                    <a:pt x="29040" y="6956"/>
                  </a:cubicBezTo>
                  <a:cubicBezTo>
                    <a:pt x="28660" y="6575"/>
                    <a:pt x="28161" y="6385"/>
                    <a:pt x="27662" y="6385"/>
                  </a:cubicBezTo>
                  <a:close/>
                  <a:moveTo>
                    <a:pt x="21285" y="12753"/>
                  </a:moveTo>
                  <a:cubicBezTo>
                    <a:pt x="20783" y="12753"/>
                    <a:pt x="20280" y="12944"/>
                    <a:pt x="19899" y="13325"/>
                  </a:cubicBezTo>
                  <a:cubicBezTo>
                    <a:pt x="19137" y="14086"/>
                    <a:pt x="19137" y="15336"/>
                    <a:pt x="19899" y="16097"/>
                  </a:cubicBezTo>
                  <a:cubicBezTo>
                    <a:pt x="20280" y="16478"/>
                    <a:pt x="20783" y="16669"/>
                    <a:pt x="21285" y="16669"/>
                  </a:cubicBezTo>
                  <a:cubicBezTo>
                    <a:pt x="21788" y="16669"/>
                    <a:pt x="22291" y="16478"/>
                    <a:pt x="22672" y="16097"/>
                  </a:cubicBezTo>
                  <a:cubicBezTo>
                    <a:pt x="23434" y="15336"/>
                    <a:pt x="23434" y="14086"/>
                    <a:pt x="22672" y="13325"/>
                  </a:cubicBezTo>
                  <a:cubicBezTo>
                    <a:pt x="22291" y="12944"/>
                    <a:pt x="21788" y="12753"/>
                    <a:pt x="21285" y="12753"/>
                  </a:cubicBezTo>
                  <a:close/>
                  <a:moveTo>
                    <a:pt x="14917" y="19128"/>
                  </a:moveTo>
                  <a:cubicBezTo>
                    <a:pt x="14415" y="19128"/>
                    <a:pt x="13913" y="19318"/>
                    <a:pt x="13530" y="19693"/>
                  </a:cubicBezTo>
                  <a:cubicBezTo>
                    <a:pt x="12768" y="20455"/>
                    <a:pt x="12768" y="21689"/>
                    <a:pt x="13530" y="22451"/>
                  </a:cubicBezTo>
                  <a:cubicBezTo>
                    <a:pt x="13911" y="22832"/>
                    <a:pt x="14410" y="23022"/>
                    <a:pt x="14909" y="23022"/>
                  </a:cubicBezTo>
                  <a:cubicBezTo>
                    <a:pt x="15408" y="23022"/>
                    <a:pt x="15907" y="22832"/>
                    <a:pt x="16288" y="22451"/>
                  </a:cubicBezTo>
                  <a:cubicBezTo>
                    <a:pt x="17050" y="21689"/>
                    <a:pt x="17050" y="20455"/>
                    <a:pt x="16288" y="19693"/>
                  </a:cubicBezTo>
                  <a:cubicBezTo>
                    <a:pt x="15909" y="19314"/>
                    <a:pt x="15413" y="19128"/>
                    <a:pt x="14917" y="19128"/>
                  </a:cubicBezTo>
                  <a:close/>
                  <a:moveTo>
                    <a:pt x="8525" y="25506"/>
                  </a:moveTo>
                  <a:cubicBezTo>
                    <a:pt x="8026" y="25506"/>
                    <a:pt x="7527" y="25696"/>
                    <a:pt x="7146" y="26077"/>
                  </a:cubicBezTo>
                  <a:cubicBezTo>
                    <a:pt x="6385" y="26839"/>
                    <a:pt x="6385" y="28073"/>
                    <a:pt x="7146" y="28835"/>
                  </a:cubicBezTo>
                  <a:cubicBezTo>
                    <a:pt x="7527" y="29216"/>
                    <a:pt x="8026" y="29406"/>
                    <a:pt x="8525" y="29406"/>
                  </a:cubicBezTo>
                  <a:cubicBezTo>
                    <a:pt x="9024" y="29406"/>
                    <a:pt x="9523" y="29216"/>
                    <a:pt x="9904" y="28835"/>
                  </a:cubicBezTo>
                  <a:cubicBezTo>
                    <a:pt x="10666" y="28073"/>
                    <a:pt x="10666" y="26839"/>
                    <a:pt x="9904" y="26077"/>
                  </a:cubicBezTo>
                  <a:cubicBezTo>
                    <a:pt x="9523" y="25696"/>
                    <a:pt x="9024" y="25506"/>
                    <a:pt x="8525" y="25506"/>
                  </a:cubicBezTo>
                  <a:close/>
                  <a:moveTo>
                    <a:pt x="2141" y="31874"/>
                  </a:moveTo>
                  <a:cubicBezTo>
                    <a:pt x="1642" y="31874"/>
                    <a:pt x="1143" y="32065"/>
                    <a:pt x="763" y="32446"/>
                  </a:cubicBezTo>
                  <a:cubicBezTo>
                    <a:pt x="1" y="33207"/>
                    <a:pt x="1" y="34457"/>
                    <a:pt x="763" y="35219"/>
                  </a:cubicBezTo>
                  <a:cubicBezTo>
                    <a:pt x="1143" y="35599"/>
                    <a:pt x="1642" y="35790"/>
                    <a:pt x="2141" y="35790"/>
                  </a:cubicBezTo>
                  <a:cubicBezTo>
                    <a:pt x="2640" y="35790"/>
                    <a:pt x="3139" y="35599"/>
                    <a:pt x="3520" y="35219"/>
                  </a:cubicBezTo>
                  <a:cubicBezTo>
                    <a:pt x="4282" y="34457"/>
                    <a:pt x="4282" y="33207"/>
                    <a:pt x="3520" y="32446"/>
                  </a:cubicBezTo>
                  <a:cubicBezTo>
                    <a:pt x="3139" y="32065"/>
                    <a:pt x="2640" y="31874"/>
                    <a:pt x="2141" y="31874"/>
                  </a:cubicBezTo>
                  <a:close/>
                </a:path>
              </a:pathLst>
            </a:custGeom>
            <a:gradFill>
              <a:gsLst>
                <a:gs pos="0">
                  <a:schemeClr val="lt2">
                    <a:alpha val="46820"/>
                  </a:schemeClr>
                </a:gs>
                <a:gs pos="78000">
                  <a:schemeClr val="lt1">
                    <a:alpha val="46820"/>
                  </a:schemeClr>
                </a:gs>
                <a:gs pos="100000">
                  <a:schemeClr val="lt1">
                    <a:alpha val="4682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18" name="Google Shape;1618;p40"/>
            <p:cNvGrpSpPr/>
            <p:nvPr/>
          </p:nvGrpSpPr>
          <p:grpSpPr>
            <a:xfrm rot="-5400000" flipH="1">
              <a:off x="5819578" y="4727817"/>
              <a:ext cx="134004" cy="134004"/>
              <a:chOff x="8356813" y="1074288"/>
              <a:chExt cx="351900" cy="351900"/>
            </a:xfrm>
          </p:grpSpPr>
          <p:sp>
            <p:nvSpPr>
              <p:cNvPr id="1619" name="Google Shape;1619;p40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0" name="Google Shape;1620;p40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621" name="Google Shape;1621;p40"/>
          <p:cNvSpPr txBox="1">
            <a:spLocks noGrp="1"/>
          </p:cNvSpPr>
          <p:nvPr>
            <p:ph type="title"/>
          </p:nvPr>
        </p:nvSpPr>
        <p:spPr>
          <a:xfrm>
            <a:off x="1041577" y="387221"/>
            <a:ext cx="66912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Первая модель</a:t>
            </a:r>
            <a:endParaRPr dirty="0"/>
          </a:p>
        </p:txBody>
      </p:sp>
      <p:sp>
        <p:nvSpPr>
          <p:cNvPr id="1622" name="Google Shape;1622;p40"/>
          <p:cNvSpPr txBox="1">
            <a:spLocks noGrp="1"/>
          </p:cNvSpPr>
          <p:nvPr>
            <p:ph type="subTitle" idx="1"/>
          </p:nvPr>
        </p:nvSpPr>
        <p:spPr>
          <a:xfrm>
            <a:off x="791830" y="1947797"/>
            <a:ext cx="6691200" cy="147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623" name="Google Shape;1623;p40"/>
          <p:cNvGrpSpPr/>
          <p:nvPr/>
        </p:nvGrpSpPr>
        <p:grpSpPr>
          <a:xfrm rot="-5400000" flipH="1">
            <a:off x="8904403" y="2929792"/>
            <a:ext cx="134004" cy="134004"/>
            <a:chOff x="8356813" y="1074288"/>
            <a:chExt cx="351900" cy="351900"/>
          </a:xfrm>
        </p:grpSpPr>
        <p:sp>
          <p:nvSpPr>
            <p:cNvPr id="1624" name="Google Shape;1624;p40"/>
            <p:cNvSpPr/>
            <p:nvPr/>
          </p:nvSpPr>
          <p:spPr>
            <a:xfrm>
              <a:off x="8356813" y="1074288"/>
              <a:ext cx="351900" cy="3519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40"/>
            <p:cNvSpPr/>
            <p:nvPr/>
          </p:nvSpPr>
          <p:spPr>
            <a:xfrm>
              <a:off x="8406497" y="1123972"/>
              <a:ext cx="252600" cy="252600"/>
            </a:xfrm>
            <a:prstGeom prst="ellipse">
              <a:avLst/>
            </a:pr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26" name="Google Shape;1626;p40"/>
          <p:cNvGrpSpPr/>
          <p:nvPr/>
        </p:nvGrpSpPr>
        <p:grpSpPr>
          <a:xfrm>
            <a:off x="796100" y="3102438"/>
            <a:ext cx="4558967" cy="134100"/>
            <a:chOff x="796100" y="3019701"/>
            <a:chExt cx="4558967" cy="134100"/>
          </a:xfrm>
        </p:grpSpPr>
        <p:sp>
          <p:nvSpPr>
            <p:cNvPr id="1627" name="Google Shape;1627;p40"/>
            <p:cNvSpPr/>
            <p:nvPr/>
          </p:nvSpPr>
          <p:spPr>
            <a:xfrm>
              <a:off x="5220967" y="3019701"/>
              <a:ext cx="134100" cy="1341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628" name="Google Shape;1628;p40"/>
            <p:cNvCxnSpPr/>
            <p:nvPr/>
          </p:nvCxnSpPr>
          <p:spPr>
            <a:xfrm>
              <a:off x="796100" y="3086750"/>
              <a:ext cx="4462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629" name="Google Shape;1629;p40"/>
            <p:cNvSpPr/>
            <p:nvPr/>
          </p:nvSpPr>
          <p:spPr>
            <a:xfrm>
              <a:off x="5251079" y="30498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C4C05D8-5F6A-9CEE-E003-CDF32538A5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14" y="1788236"/>
            <a:ext cx="4975781" cy="259096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26261D08-355D-229E-83EE-40D9A6E864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21796" y="1791432"/>
            <a:ext cx="3951702" cy="3161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0064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6" name="Google Shape;1466;p3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 err="1"/>
              <a:t>С</a:t>
            </a:r>
            <a:r>
              <a:rPr lang="ru-RU" sz="3200" dirty="0" err="1"/>
              <a:t>труктура</a:t>
            </a:r>
            <a:r>
              <a:rPr lang="ru-RU" sz="3200" dirty="0"/>
              <a:t> проекта</a:t>
            </a:r>
            <a:endParaRPr sz="3200" dirty="0">
              <a:solidFill>
                <a:schemeClr val="dk2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1467" name="Google Shape;1467;p37"/>
          <p:cNvSpPr txBox="1">
            <a:spLocks noGrp="1"/>
          </p:cNvSpPr>
          <p:nvPr>
            <p:ph type="subTitle" idx="9"/>
          </p:nvPr>
        </p:nvSpPr>
        <p:spPr>
          <a:xfrm>
            <a:off x="720000" y="1918675"/>
            <a:ext cx="32337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Введение</a:t>
            </a:r>
            <a:endParaRPr dirty="0"/>
          </a:p>
        </p:txBody>
      </p:sp>
      <p:sp>
        <p:nvSpPr>
          <p:cNvPr id="1468" name="Google Shape;1468;p37"/>
          <p:cNvSpPr txBox="1">
            <a:spLocks noGrp="1"/>
          </p:cNvSpPr>
          <p:nvPr>
            <p:ph type="subTitle" idx="1"/>
          </p:nvPr>
        </p:nvSpPr>
        <p:spPr>
          <a:xfrm>
            <a:off x="720000" y="2244725"/>
            <a:ext cx="2661000" cy="6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ru-RU" sz="1400" dirty="0"/>
              <a:t>Постановка задачи, цели проекта и актуальность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69" name="Google Shape;1469;p37"/>
          <p:cNvSpPr txBox="1">
            <a:spLocks noGrp="1"/>
          </p:cNvSpPr>
          <p:nvPr>
            <p:ph type="subTitle" idx="2"/>
          </p:nvPr>
        </p:nvSpPr>
        <p:spPr>
          <a:xfrm>
            <a:off x="4366700" y="2244725"/>
            <a:ext cx="2661000" cy="6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ru-RU" dirty="0"/>
              <a:t>Сбор и обработка данных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70" name="Google Shape;1470;p37"/>
          <p:cNvSpPr txBox="1">
            <a:spLocks noGrp="1"/>
          </p:cNvSpPr>
          <p:nvPr>
            <p:ph type="subTitle" idx="3"/>
          </p:nvPr>
        </p:nvSpPr>
        <p:spPr>
          <a:xfrm>
            <a:off x="720000" y="3940900"/>
            <a:ext cx="2661000" cy="6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Структура модели, используемые методы и алгоритмы</a:t>
            </a:r>
          </a:p>
        </p:txBody>
      </p:sp>
      <p:sp>
        <p:nvSpPr>
          <p:cNvPr id="1471" name="Google Shape;1471;p37"/>
          <p:cNvSpPr txBox="1">
            <a:spLocks noGrp="1"/>
          </p:cNvSpPr>
          <p:nvPr>
            <p:ph type="subTitle" idx="4"/>
          </p:nvPr>
        </p:nvSpPr>
        <p:spPr>
          <a:xfrm>
            <a:off x="4366700" y="3940900"/>
            <a:ext cx="2661000" cy="6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Итоговый результат, метрики</a:t>
            </a:r>
            <a:endParaRPr dirty="0"/>
          </a:p>
        </p:txBody>
      </p:sp>
      <p:sp>
        <p:nvSpPr>
          <p:cNvPr id="1472" name="Google Shape;1472;p37"/>
          <p:cNvSpPr txBox="1">
            <a:spLocks noGrp="1"/>
          </p:cNvSpPr>
          <p:nvPr>
            <p:ph type="title" idx="5"/>
          </p:nvPr>
        </p:nvSpPr>
        <p:spPr>
          <a:xfrm>
            <a:off x="720003" y="1344775"/>
            <a:ext cx="1057500" cy="64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473" name="Google Shape;1473;p37"/>
          <p:cNvSpPr txBox="1">
            <a:spLocks noGrp="1"/>
          </p:cNvSpPr>
          <p:nvPr>
            <p:ph type="title" idx="6"/>
          </p:nvPr>
        </p:nvSpPr>
        <p:spPr>
          <a:xfrm>
            <a:off x="720003" y="3040971"/>
            <a:ext cx="1057500" cy="64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474" name="Google Shape;1474;p37"/>
          <p:cNvSpPr txBox="1">
            <a:spLocks noGrp="1"/>
          </p:cNvSpPr>
          <p:nvPr>
            <p:ph type="title" idx="7"/>
          </p:nvPr>
        </p:nvSpPr>
        <p:spPr>
          <a:xfrm>
            <a:off x="4366698" y="1344775"/>
            <a:ext cx="1057500" cy="64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475" name="Google Shape;1475;p37"/>
          <p:cNvSpPr txBox="1">
            <a:spLocks noGrp="1"/>
          </p:cNvSpPr>
          <p:nvPr>
            <p:ph type="title" idx="8"/>
          </p:nvPr>
        </p:nvSpPr>
        <p:spPr>
          <a:xfrm>
            <a:off x="4366698" y="3040971"/>
            <a:ext cx="1057500" cy="64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476" name="Google Shape;1476;p37"/>
          <p:cNvSpPr txBox="1">
            <a:spLocks noGrp="1"/>
          </p:cNvSpPr>
          <p:nvPr>
            <p:ph type="subTitle" idx="13"/>
          </p:nvPr>
        </p:nvSpPr>
        <p:spPr>
          <a:xfrm>
            <a:off x="4366698" y="1918675"/>
            <a:ext cx="32337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Данные</a:t>
            </a:r>
            <a:endParaRPr dirty="0"/>
          </a:p>
        </p:txBody>
      </p:sp>
      <p:sp>
        <p:nvSpPr>
          <p:cNvPr id="1477" name="Google Shape;1477;p37"/>
          <p:cNvSpPr txBox="1">
            <a:spLocks noGrp="1"/>
          </p:cNvSpPr>
          <p:nvPr>
            <p:ph type="subTitle" idx="14"/>
          </p:nvPr>
        </p:nvSpPr>
        <p:spPr>
          <a:xfrm>
            <a:off x="720000" y="3614801"/>
            <a:ext cx="32337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Модель</a:t>
            </a:r>
            <a:endParaRPr dirty="0"/>
          </a:p>
        </p:txBody>
      </p:sp>
      <p:sp>
        <p:nvSpPr>
          <p:cNvPr id="1478" name="Google Shape;1478;p37"/>
          <p:cNvSpPr txBox="1">
            <a:spLocks noGrp="1"/>
          </p:cNvSpPr>
          <p:nvPr>
            <p:ph type="subTitle" idx="15"/>
          </p:nvPr>
        </p:nvSpPr>
        <p:spPr>
          <a:xfrm>
            <a:off x="4366698" y="3614801"/>
            <a:ext cx="32337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Вывод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5" name="Google Shape;1545;p40"/>
          <p:cNvGrpSpPr/>
          <p:nvPr/>
        </p:nvGrpSpPr>
        <p:grpSpPr>
          <a:xfrm>
            <a:off x="-2765817" y="-2958610"/>
            <a:ext cx="8164418" cy="6343459"/>
            <a:chOff x="-2613417" y="-2806210"/>
            <a:chExt cx="8164418" cy="6343459"/>
          </a:xfrm>
        </p:grpSpPr>
        <p:grpSp>
          <p:nvGrpSpPr>
            <p:cNvPr id="1546" name="Google Shape;1546;p40"/>
            <p:cNvGrpSpPr/>
            <p:nvPr/>
          </p:nvGrpSpPr>
          <p:grpSpPr>
            <a:xfrm>
              <a:off x="-2613417" y="-2806210"/>
              <a:ext cx="8164418" cy="6343459"/>
              <a:chOff x="-2613417" y="-2806210"/>
              <a:chExt cx="8164418" cy="6343459"/>
            </a:xfrm>
          </p:grpSpPr>
          <p:grpSp>
            <p:nvGrpSpPr>
              <p:cNvPr id="1547" name="Google Shape;1547;p40"/>
              <p:cNvGrpSpPr/>
              <p:nvPr/>
            </p:nvGrpSpPr>
            <p:grpSpPr>
              <a:xfrm>
                <a:off x="-191059" y="95963"/>
                <a:ext cx="1538562" cy="971589"/>
                <a:chOff x="-191059" y="95963"/>
                <a:chExt cx="1538562" cy="971589"/>
              </a:xfrm>
            </p:grpSpPr>
            <p:grpSp>
              <p:nvGrpSpPr>
                <p:cNvPr id="1548" name="Google Shape;1548;p40"/>
                <p:cNvGrpSpPr/>
                <p:nvPr/>
              </p:nvGrpSpPr>
              <p:grpSpPr>
                <a:xfrm>
                  <a:off x="-191059" y="201619"/>
                  <a:ext cx="904284" cy="865933"/>
                  <a:chOff x="2038491" y="-937756"/>
                  <a:chExt cx="904284" cy="865933"/>
                </a:xfrm>
              </p:grpSpPr>
              <p:grpSp>
                <p:nvGrpSpPr>
                  <p:cNvPr id="1549" name="Google Shape;1549;p40"/>
                  <p:cNvGrpSpPr/>
                  <p:nvPr/>
                </p:nvGrpSpPr>
                <p:grpSpPr>
                  <a:xfrm>
                    <a:off x="2096570" y="-863491"/>
                    <a:ext cx="717621" cy="717392"/>
                    <a:chOff x="1483457" y="3953671"/>
                    <a:chExt cx="717621" cy="717392"/>
                  </a:xfrm>
                </p:grpSpPr>
                <p:sp>
                  <p:nvSpPr>
                    <p:cNvPr id="1550" name="Google Shape;1550;p40"/>
                    <p:cNvSpPr/>
                    <p:nvPr/>
                  </p:nvSpPr>
                  <p:spPr>
                    <a:xfrm>
                      <a:off x="1483457" y="425726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51" name="Google Shape;1551;p40"/>
                    <p:cNvSpPr/>
                    <p:nvPr/>
                  </p:nvSpPr>
                  <p:spPr>
                    <a:xfrm>
                      <a:off x="1559470" y="418148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52" name="Google Shape;1552;p40"/>
                    <p:cNvSpPr/>
                    <p:nvPr/>
                  </p:nvSpPr>
                  <p:spPr>
                    <a:xfrm>
                      <a:off x="1635483" y="4105239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1" y="381"/>
                          </a:lnTo>
                          <a:lnTo>
                            <a:pt x="26740" y="27120"/>
                          </a:lnTo>
                          <a:lnTo>
                            <a:pt x="27121" y="26755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53" name="Google Shape;1553;p40"/>
                    <p:cNvSpPr/>
                    <p:nvPr/>
                  </p:nvSpPr>
                  <p:spPr>
                    <a:xfrm>
                      <a:off x="1711267" y="402945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55" y="27121"/>
                          </a:lnTo>
                          <a:lnTo>
                            <a:pt x="27120" y="26755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54" name="Google Shape;1554;p40"/>
                    <p:cNvSpPr/>
                    <p:nvPr/>
                  </p:nvSpPr>
                  <p:spPr>
                    <a:xfrm>
                      <a:off x="1787280" y="395367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2" y="1"/>
                          </a:moveTo>
                          <a:lnTo>
                            <a:pt x="1" y="382"/>
                          </a:lnTo>
                          <a:lnTo>
                            <a:pt x="26740" y="27121"/>
                          </a:lnTo>
                          <a:lnTo>
                            <a:pt x="27121" y="26740"/>
                          </a:lnTo>
                          <a:lnTo>
                            <a:pt x="382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sp>
                <p:nvSpPr>
                  <p:cNvPr id="1555" name="Google Shape;1555;p40"/>
                  <p:cNvSpPr/>
                  <p:nvPr/>
                </p:nvSpPr>
                <p:spPr>
                  <a:xfrm>
                    <a:off x="2038491" y="-937756"/>
                    <a:ext cx="904284" cy="8659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902" h="35337" extrusionOk="0">
                        <a:moveTo>
                          <a:pt x="18449" y="1"/>
                        </a:moveTo>
                        <a:cubicBezTo>
                          <a:pt x="16409" y="1"/>
                          <a:pt x="14368" y="778"/>
                          <a:pt x="12814" y="2332"/>
                        </a:cubicBezTo>
                        <a:lnTo>
                          <a:pt x="3108" y="12037"/>
                        </a:lnTo>
                        <a:cubicBezTo>
                          <a:pt x="0" y="15145"/>
                          <a:pt x="0" y="20189"/>
                          <a:pt x="3108" y="23297"/>
                        </a:cubicBezTo>
                        <a:lnTo>
                          <a:pt x="12814" y="33017"/>
                        </a:lnTo>
                        <a:cubicBezTo>
                          <a:pt x="14368" y="34564"/>
                          <a:pt x="16405" y="35337"/>
                          <a:pt x="18443" y="35337"/>
                        </a:cubicBezTo>
                        <a:cubicBezTo>
                          <a:pt x="20481" y="35337"/>
                          <a:pt x="22519" y="34564"/>
                          <a:pt x="24073" y="33017"/>
                        </a:cubicBezTo>
                        <a:lnTo>
                          <a:pt x="33794" y="23297"/>
                        </a:lnTo>
                        <a:cubicBezTo>
                          <a:pt x="36902" y="20189"/>
                          <a:pt x="36902" y="15145"/>
                          <a:pt x="33794" y="12037"/>
                        </a:cubicBezTo>
                        <a:lnTo>
                          <a:pt x="24073" y="2332"/>
                        </a:lnTo>
                        <a:cubicBezTo>
                          <a:pt x="22527" y="778"/>
                          <a:pt x="20489" y="1"/>
                          <a:pt x="18449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8000">
                        <a:schemeClr val="lt1"/>
                      </a:gs>
                      <a:gs pos="56000">
                        <a:srgbClr val="FFFFFF">
                          <a:alpha val="0"/>
                        </a:srgbClr>
                      </a:gs>
                      <a:gs pos="74000">
                        <a:schemeClr val="lt1"/>
                      </a:gs>
                      <a:gs pos="100000">
                        <a:srgbClr val="0C0A9E">
                          <a:alpha val="20000"/>
                        </a:srgb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556" name="Google Shape;1556;p40"/>
                <p:cNvGrpSpPr/>
                <p:nvPr/>
              </p:nvGrpSpPr>
              <p:grpSpPr>
                <a:xfrm>
                  <a:off x="584533" y="95963"/>
                  <a:ext cx="473483" cy="453403"/>
                  <a:chOff x="2038491" y="-937756"/>
                  <a:chExt cx="904284" cy="865933"/>
                </a:xfrm>
              </p:grpSpPr>
              <p:grpSp>
                <p:nvGrpSpPr>
                  <p:cNvPr id="1557" name="Google Shape;1557;p40"/>
                  <p:cNvGrpSpPr/>
                  <p:nvPr/>
                </p:nvGrpSpPr>
                <p:grpSpPr>
                  <a:xfrm>
                    <a:off x="2096570" y="-863491"/>
                    <a:ext cx="717621" cy="717392"/>
                    <a:chOff x="1483457" y="3953671"/>
                    <a:chExt cx="717621" cy="717392"/>
                  </a:xfrm>
                </p:grpSpPr>
                <p:sp>
                  <p:nvSpPr>
                    <p:cNvPr id="1558" name="Google Shape;1558;p40"/>
                    <p:cNvSpPr/>
                    <p:nvPr/>
                  </p:nvSpPr>
                  <p:spPr>
                    <a:xfrm>
                      <a:off x="1483457" y="425726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59" name="Google Shape;1559;p40"/>
                    <p:cNvSpPr/>
                    <p:nvPr/>
                  </p:nvSpPr>
                  <p:spPr>
                    <a:xfrm>
                      <a:off x="1559470" y="418148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60" name="Google Shape;1560;p40"/>
                    <p:cNvSpPr/>
                    <p:nvPr/>
                  </p:nvSpPr>
                  <p:spPr>
                    <a:xfrm>
                      <a:off x="1635483" y="4105239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1" y="381"/>
                          </a:lnTo>
                          <a:lnTo>
                            <a:pt x="26740" y="27120"/>
                          </a:lnTo>
                          <a:lnTo>
                            <a:pt x="27121" y="26755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61" name="Google Shape;1561;p40"/>
                    <p:cNvSpPr/>
                    <p:nvPr/>
                  </p:nvSpPr>
                  <p:spPr>
                    <a:xfrm>
                      <a:off x="1711267" y="402945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55" y="27121"/>
                          </a:lnTo>
                          <a:lnTo>
                            <a:pt x="27120" y="26755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62" name="Google Shape;1562;p40"/>
                    <p:cNvSpPr/>
                    <p:nvPr/>
                  </p:nvSpPr>
                  <p:spPr>
                    <a:xfrm>
                      <a:off x="1787280" y="395367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2" y="1"/>
                          </a:moveTo>
                          <a:lnTo>
                            <a:pt x="1" y="382"/>
                          </a:lnTo>
                          <a:lnTo>
                            <a:pt x="26740" y="27121"/>
                          </a:lnTo>
                          <a:lnTo>
                            <a:pt x="27121" y="26740"/>
                          </a:lnTo>
                          <a:lnTo>
                            <a:pt x="382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sp>
                <p:nvSpPr>
                  <p:cNvPr id="1563" name="Google Shape;1563;p40"/>
                  <p:cNvSpPr/>
                  <p:nvPr/>
                </p:nvSpPr>
                <p:spPr>
                  <a:xfrm>
                    <a:off x="2038491" y="-937756"/>
                    <a:ext cx="904284" cy="8659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902" h="35337" extrusionOk="0">
                        <a:moveTo>
                          <a:pt x="18449" y="1"/>
                        </a:moveTo>
                        <a:cubicBezTo>
                          <a:pt x="16409" y="1"/>
                          <a:pt x="14368" y="778"/>
                          <a:pt x="12814" y="2332"/>
                        </a:cubicBezTo>
                        <a:lnTo>
                          <a:pt x="3108" y="12037"/>
                        </a:lnTo>
                        <a:cubicBezTo>
                          <a:pt x="0" y="15145"/>
                          <a:pt x="0" y="20189"/>
                          <a:pt x="3108" y="23297"/>
                        </a:cubicBezTo>
                        <a:lnTo>
                          <a:pt x="12814" y="33017"/>
                        </a:lnTo>
                        <a:cubicBezTo>
                          <a:pt x="14368" y="34564"/>
                          <a:pt x="16405" y="35337"/>
                          <a:pt x="18443" y="35337"/>
                        </a:cubicBezTo>
                        <a:cubicBezTo>
                          <a:pt x="20481" y="35337"/>
                          <a:pt x="22519" y="34564"/>
                          <a:pt x="24073" y="33017"/>
                        </a:cubicBezTo>
                        <a:lnTo>
                          <a:pt x="33794" y="23297"/>
                        </a:lnTo>
                        <a:cubicBezTo>
                          <a:pt x="36902" y="20189"/>
                          <a:pt x="36902" y="15145"/>
                          <a:pt x="33794" y="12037"/>
                        </a:cubicBezTo>
                        <a:lnTo>
                          <a:pt x="24073" y="2332"/>
                        </a:lnTo>
                        <a:cubicBezTo>
                          <a:pt x="22527" y="778"/>
                          <a:pt x="20489" y="1"/>
                          <a:pt x="18449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8000">
                        <a:schemeClr val="lt1"/>
                      </a:gs>
                      <a:gs pos="56000">
                        <a:srgbClr val="FFFFFF">
                          <a:alpha val="0"/>
                        </a:srgbClr>
                      </a:gs>
                      <a:gs pos="74000">
                        <a:schemeClr val="lt1"/>
                      </a:gs>
                      <a:gs pos="100000">
                        <a:srgbClr val="0C0A9E">
                          <a:alpha val="20000"/>
                        </a:srgb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564" name="Google Shape;1564;p40"/>
                <p:cNvGrpSpPr/>
                <p:nvPr/>
              </p:nvGrpSpPr>
              <p:grpSpPr>
                <a:xfrm>
                  <a:off x="530445" y="481913"/>
                  <a:ext cx="473483" cy="453403"/>
                  <a:chOff x="2038491" y="-937756"/>
                  <a:chExt cx="904284" cy="865933"/>
                </a:xfrm>
              </p:grpSpPr>
              <p:grpSp>
                <p:nvGrpSpPr>
                  <p:cNvPr id="1565" name="Google Shape;1565;p40"/>
                  <p:cNvGrpSpPr/>
                  <p:nvPr/>
                </p:nvGrpSpPr>
                <p:grpSpPr>
                  <a:xfrm>
                    <a:off x="2096570" y="-863491"/>
                    <a:ext cx="717621" cy="717392"/>
                    <a:chOff x="1483457" y="3953671"/>
                    <a:chExt cx="717621" cy="717392"/>
                  </a:xfrm>
                </p:grpSpPr>
                <p:sp>
                  <p:nvSpPr>
                    <p:cNvPr id="1566" name="Google Shape;1566;p40"/>
                    <p:cNvSpPr/>
                    <p:nvPr/>
                  </p:nvSpPr>
                  <p:spPr>
                    <a:xfrm>
                      <a:off x="1483457" y="425726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67" name="Google Shape;1567;p40"/>
                    <p:cNvSpPr/>
                    <p:nvPr/>
                  </p:nvSpPr>
                  <p:spPr>
                    <a:xfrm>
                      <a:off x="1559470" y="418148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68" name="Google Shape;1568;p40"/>
                    <p:cNvSpPr/>
                    <p:nvPr/>
                  </p:nvSpPr>
                  <p:spPr>
                    <a:xfrm>
                      <a:off x="1635483" y="4105239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1" y="381"/>
                          </a:lnTo>
                          <a:lnTo>
                            <a:pt x="26740" y="27120"/>
                          </a:lnTo>
                          <a:lnTo>
                            <a:pt x="27121" y="26755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69" name="Google Shape;1569;p40"/>
                    <p:cNvSpPr/>
                    <p:nvPr/>
                  </p:nvSpPr>
                  <p:spPr>
                    <a:xfrm>
                      <a:off x="1711267" y="402945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55" y="27121"/>
                          </a:lnTo>
                          <a:lnTo>
                            <a:pt x="27120" y="26755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70" name="Google Shape;1570;p40"/>
                    <p:cNvSpPr/>
                    <p:nvPr/>
                  </p:nvSpPr>
                  <p:spPr>
                    <a:xfrm>
                      <a:off x="1787280" y="395367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2" y="1"/>
                          </a:moveTo>
                          <a:lnTo>
                            <a:pt x="1" y="382"/>
                          </a:lnTo>
                          <a:lnTo>
                            <a:pt x="26740" y="27121"/>
                          </a:lnTo>
                          <a:lnTo>
                            <a:pt x="27121" y="26740"/>
                          </a:lnTo>
                          <a:lnTo>
                            <a:pt x="382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sp>
                <p:nvSpPr>
                  <p:cNvPr id="1571" name="Google Shape;1571;p40"/>
                  <p:cNvSpPr/>
                  <p:nvPr/>
                </p:nvSpPr>
                <p:spPr>
                  <a:xfrm>
                    <a:off x="2038491" y="-937756"/>
                    <a:ext cx="904284" cy="8659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902" h="35337" extrusionOk="0">
                        <a:moveTo>
                          <a:pt x="18449" y="1"/>
                        </a:moveTo>
                        <a:cubicBezTo>
                          <a:pt x="16409" y="1"/>
                          <a:pt x="14368" y="778"/>
                          <a:pt x="12814" y="2332"/>
                        </a:cubicBezTo>
                        <a:lnTo>
                          <a:pt x="3108" y="12037"/>
                        </a:lnTo>
                        <a:cubicBezTo>
                          <a:pt x="0" y="15145"/>
                          <a:pt x="0" y="20189"/>
                          <a:pt x="3108" y="23297"/>
                        </a:cubicBezTo>
                        <a:lnTo>
                          <a:pt x="12814" y="33017"/>
                        </a:lnTo>
                        <a:cubicBezTo>
                          <a:pt x="14368" y="34564"/>
                          <a:pt x="16405" y="35337"/>
                          <a:pt x="18443" y="35337"/>
                        </a:cubicBezTo>
                        <a:cubicBezTo>
                          <a:pt x="20481" y="35337"/>
                          <a:pt x="22519" y="34564"/>
                          <a:pt x="24073" y="33017"/>
                        </a:cubicBezTo>
                        <a:lnTo>
                          <a:pt x="33794" y="23297"/>
                        </a:lnTo>
                        <a:cubicBezTo>
                          <a:pt x="36902" y="20189"/>
                          <a:pt x="36902" y="15145"/>
                          <a:pt x="33794" y="12037"/>
                        </a:cubicBezTo>
                        <a:lnTo>
                          <a:pt x="24073" y="2332"/>
                        </a:lnTo>
                        <a:cubicBezTo>
                          <a:pt x="22527" y="778"/>
                          <a:pt x="20489" y="1"/>
                          <a:pt x="18449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8000">
                        <a:schemeClr val="lt1"/>
                      </a:gs>
                      <a:gs pos="56000">
                        <a:srgbClr val="FFFFFF">
                          <a:alpha val="0"/>
                        </a:srgbClr>
                      </a:gs>
                      <a:gs pos="74000">
                        <a:schemeClr val="lt1"/>
                      </a:gs>
                      <a:gs pos="100000">
                        <a:srgbClr val="0C0A9E">
                          <a:alpha val="20000"/>
                        </a:srgb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572" name="Google Shape;1572;p40"/>
                <p:cNvGrpSpPr/>
                <p:nvPr/>
              </p:nvGrpSpPr>
              <p:grpSpPr>
                <a:xfrm>
                  <a:off x="874020" y="312788"/>
                  <a:ext cx="473483" cy="453403"/>
                  <a:chOff x="2038491" y="-937756"/>
                  <a:chExt cx="904284" cy="865933"/>
                </a:xfrm>
              </p:grpSpPr>
              <p:grpSp>
                <p:nvGrpSpPr>
                  <p:cNvPr id="1573" name="Google Shape;1573;p40"/>
                  <p:cNvGrpSpPr/>
                  <p:nvPr/>
                </p:nvGrpSpPr>
                <p:grpSpPr>
                  <a:xfrm>
                    <a:off x="2096570" y="-863491"/>
                    <a:ext cx="717621" cy="717392"/>
                    <a:chOff x="1483457" y="3953671"/>
                    <a:chExt cx="717621" cy="717392"/>
                  </a:xfrm>
                </p:grpSpPr>
                <p:sp>
                  <p:nvSpPr>
                    <p:cNvPr id="1574" name="Google Shape;1574;p40"/>
                    <p:cNvSpPr/>
                    <p:nvPr/>
                  </p:nvSpPr>
                  <p:spPr>
                    <a:xfrm>
                      <a:off x="1483457" y="425726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75" name="Google Shape;1575;p40"/>
                    <p:cNvSpPr/>
                    <p:nvPr/>
                  </p:nvSpPr>
                  <p:spPr>
                    <a:xfrm>
                      <a:off x="1559470" y="418148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76" name="Google Shape;1576;p40"/>
                    <p:cNvSpPr/>
                    <p:nvPr/>
                  </p:nvSpPr>
                  <p:spPr>
                    <a:xfrm>
                      <a:off x="1635483" y="4105239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1" y="381"/>
                          </a:lnTo>
                          <a:lnTo>
                            <a:pt x="26740" y="27120"/>
                          </a:lnTo>
                          <a:lnTo>
                            <a:pt x="27121" y="26755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77" name="Google Shape;1577;p40"/>
                    <p:cNvSpPr/>
                    <p:nvPr/>
                  </p:nvSpPr>
                  <p:spPr>
                    <a:xfrm>
                      <a:off x="1711267" y="402945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55" y="27121"/>
                          </a:lnTo>
                          <a:lnTo>
                            <a:pt x="27120" y="26755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78" name="Google Shape;1578;p40"/>
                    <p:cNvSpPr/>
                    <p:nvPr/>
                  </p:nvSpPr>
                  <p:spPr>
                    <a:xfrm>
                      <a:off x="1787280" y="395367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2" y="1"/>
                          </a:moveTo>
                          <a:lnTo>
                            <a:pt x="1" y="382"/>
                          </a:lnTo>
                          <a:lnTo>
                            <a:pt x="26740" y="27121"/>
                          </a:lnTo>
                          <a:lnTo>
                            <a:pt x="27121" y="26740"/>
                          </a:lnTo>
                          <a:lnTo>
                            <a:pt x="382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sp>
                <p:nvSpPr>
                  <p:cNvPr id="1579" name="Google Shape;1579;p40"/>
                  <p:cNvSpPr/>
                  <p:nvPr/>
                </p:nvSpPr>
                <p:spPr>
                  <a:xfrm>
                    <a:off x="2038491" y="-937756"/>
                    <a:ext cx="904284" cy="8659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902" h="35337" extrusionOk="0">
                        <a:moveTo>
                          <a:pt x="18449" y="1"/>
                        </a:moveTo>
                        <a:cubicBezTo>
                          <a:pt x="16409" y="1"/>
                          <a:pt x="14368" y="778"/>
                          <a:pt x="12814" y="2332"/>
                        </a:cubicBezTo>
                        <a:lnTo>
                          <a:pt x="3108" y="12037"/>
                        </a:lnTo>
                        <a:cubicBezTo>
                          <a:pt x="0" y="15145"/>
                          <a:pt x="0" y="20189"/>
                          <a:pt x="3108" y="23297"/>
                        </a:cubicBezTo>
                        <a:lnTo>
                          <a:pt x="12814" y="33017"/>
                        </a:lnTo>
                        <a:cubicBezTo>
                          <a:pt x="14368" y="34564"/>
                          <a:pt x="16405" y="35337"/>
                          <a:pt x="18443" y="35337"/>
                        </a:cubicBezTo>
                        <a:cubicBezTo>
                          <a:pt x="20481" y="35337"/>
                          <a:pt x="22519" y="34564"/>
                          <a:pt x="24073" y="33017"/>
                        </a:cubicBezTo>
                        <a:lnTo>
                          <a:pt x="33794" y="23297"/>
                        </a:lnTo>
                        <a:cubicBezTo>
                          <a:pt x="36902" y="20189"/>
                          <a:pt x="36902" y="15145"/>
                          <a:pt x="33794" y="12037"/>
                        </a:cubicBezTo>
                        <a:lnTo>
                          <a:pt x="24073" y="2332"/>
                        </a:lnTo>
                        <a:cubicBezTo>
                          <a:pt x="22527" y="778"/>
                          <a:pt x="20489" y="1"/>
                          <a:pt x="18449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8000">
                        <a:schemeClr val="lt1"/>
                      </a:gs>
                      <a:gs pos="56000">
                        <a:srgbClr val="FFFFFF">
                          <a:alpha val="0"/>
                        </a:srgbClr>
                      </a:gs>
                      <a:gs pos="74000">
                        <a:schemeClr val="lt1"/>
                      </a:gs>
                      <a:gs pos="100000">
                        <a:srgbClr val="0C0A9E">
                          <a:alpha val="20000"/>
                        </a:srgb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1580" name="Google Shape;1580;p40"/>
              <p:cNvGrpSpPr/>
              <p:nvPr/>
            </p:nvGrpSpPr>
            <p:grpSpPr>
              <a:xfrm rot="-7479050">
                <a:off x="-2051246" y="-1642948"/>
                <a:ext cx="4889863" cy="3931229"/>
                <a:chOff x="7103825" y="-713112"/>
                <a:chExt cx="3785226" cy="3043150"/>
              </a:xfrm>
            </p:grpSpPr>
            <p:sp>
              <p:nvSpPr>
                <p:cNvPr id="1581" name="Google Shape;1581;p40"/>
                <p:cNvSpPr/>
                <p:nvPr/>
              </p:nvSpPr>
              <p:spPr>
                <a:xfrm rot="-3600017">
                  <a:off x="7761095" y="-21"/>
                  <a:ext cx="2152450" cy="18640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285" h="44413" extrusionOk="0">
                      <a:moveTo>
                        <a:pt x="12814" y="0"/>
                      </a:moveTo>
                      <a:lnTo>
                        <a:pt x="0" y="22199"/>
                      </a:lnTo>
                      <a:lnTo>
                        <a:pt x="12814" y="44413"/>
                      </a:lnTo>
                      <a:lnTo>
                        <a:pt x="38471" y="44413"/>
                      </a:lnTo>
                      <a:lnTo>
                        <a:pt x="51285" y="22199"/>
                      </a:lnTo>
                      <a:lnTo>
                        <a:pt x="38471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22000">
                      <a:schemeClr val="lt1"/>
                    </a:gs>
                    <a:gs pos="45000">
                      <a:srgbClr val="FFFFFF">
                        <a:alpha val="0"/>
                      </a:srgbClr>
                    </a:gs>
                    <a:gs pos="100000">
                      <a:srgbClr val="0C0A9E">
                        <a:alpha val="50196"/>
                      </a:srgbClr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pic>
              <p:nvPicPr>
                <p:cNvPr id="1582" name="Google Shape;1582;p40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 t="17657" b="17663"/>
                <a:stretch/>
              </p:blipFill>
              <p:spPr>
                <a:xfrm>
                  <a:off x="7103825" y="-713112"/>
                  <a:ext cx="3785226" cy="28889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1583" name="Google Shape;1583;p40"/>
              <p:cNvGrpSpPr/>
              <p:nvPr/>
            </p:nvGrpSpPr>
            <p:grpSpPr>
              <a:xfrm>
                <a:off x="-640220" y="-2653973"/>
                <a:ext cx="6191222" cy="6191222"/>
                <a:chOff x="-640220" y="-2502423"/>
                <a:chExt cx="6191222" cy="6191222"/>
              </a:xfrm>
            </p:grpSpPr>
            <p:sp>
              <p:nvSpPr>
                <p:cNvPr id="1584" name="Google Shape;1584;p40"/>
                <p:cNvSpPr/>
                <p:nvPr/>
              </p:nvSpPr>
              <p:spPr>
                <a:xfrm rot="-8100000">
                  <a:off x="452224" y="-1781500"/>
                  <a:ext cx="4006334" cy="474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678" h="115794" extrusionOk="0">
                      <a:moveTo>
                        <a:pt x="97449" y="0"/>
                      </a:moveTo>
                      <a:lnTo>
                        <a:pt x="76805" y="20645"/>
                      </a:lnTo>
                      <a:lnTo>
                        <a:pt x="76744" y="20691"/>
                      </a:lnTo>
                      <a:lnTo>
                        <a:pt x="76744" y="35927"/>
                      </a:lnTo>
                      <a:lnTo>
                        <a:pt x="63107" y="49563"/>
                      </a:lnTo>
                      <a:lnTo>
                        <a:pt x="63077" y="49608"/>
                      </a:lnTo>
                      <a:lnTo>
                        <a:pt x="63077" y="56571"/>
                      </a:lnTo>
                      <a:lnTo>
                        <a:pt x="61005" y="58659"/>
                      </a:lnTo>
                      <a:lnTo>
                        <a:pt x="61005" y="62407"/>
                      </a:lnTo>
                      <a:lnTo>
                        <a:pt x="52473" y="70939"/>
                      </a:lnTo>
                      <a:lnTo>
                        <a:pt x="52412" y="70969"/>
                      </a:lnTo>
                      <a:lnTo>
                        <a:pt x="52412" y="78541"/>
                      </a:lnTo>
                      <a:lnTo>
                        <a:pt x="46912" y="84057"/>
                      </a:lnTo>
                      <a:lnTo>
                        <a:pt x="46912" y="89633"/>
                      </a:lnTo>
                      <a:lnTo>
                        <a:pt x="33123" y="103406"/>
                      </a:lnTo>
                      <a:lnTo>
                        <a:pt x="12174" y="103406"/>
                      </a:lnTo>
                      <a:lnTo>
                        <a:pt x="0" y="115565"/>
                      </a:lnTo>
                      <a:lnTo>
                        <a:pt x="229" y="115793"/>
                      </a:lnTo>
                      <a:lnTo>
                        <a:pt x="12280" y="103711"/>
                      </a:lnTo>
                      <a:lnTo>
                        <a:pt x="33245" y="103711"/>
                      </a:lnTo>
                      <a:lnTo>
                        <a:pt x="47155" y="89801"/>
                      </a:lnTo>
                      <a:lnTo>
                        <a:pt x="47216" y="89770"/>
                      </a:lnTo>
                      <a:lnTo>
                        <a:pt x="47216" y="84179"/>
                      </a:lnTo>
                      <a:lnTo>
                        <a:pt x="52732" y="78663"/>
                      </a:lnTo>
                      <a:lnTo>
                        <a:pt x="52732" y="71106"/>
                      </a:lnTo>
                      <a:lnTo>
                        <a:pt x="61264" y="62574"/>
                      </a:lnTo>
                      <a:lnTo>
                        <a:pt x="61310" y="62513"/>
                      </a:lnTo>
                      <a:lnTo>
                        <a:pt x="61310" y="58780"/>
                      </a:lnTo>
                      <a:lnTo>
                        <a:pt x="63382" y="56708"/>
                      </a:lnTo>
                      <a:lnTo>
                        <a:pt x="63382" y="49730"/>
                      </a:lnTo>
                      <a:lnTo>
                        <a:pt x="77018" y="36109"/>
                      </a:lnTo>
                      <a:lnTo>
                        <a:pt x="77048" y="36064"/>
                      </a:lnTo>
                      <a:lnTo>
                        <a:pt x="77048" y="20828"/>
                      </a:lnTo>
                      <a:lnTo>
                        <a:pt x="97678" y="198"/>
                      </a:lnTo>
                      <a:lnTo>
                        <a:pt x="97449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85" name="Google Shape;1585;p40"/>
                <p:cNvSpPr/>
                <p:nvPr/>
              </p:nvSpPr>
              <p:spPr>
                <a:xfrm rot="-8100000">
                  <a:off x="83608" y="-617740"/>
                  <a:ext cx="2925242" cy="30577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320" h="74550" extrusionOk="0">
                      <a:moveTo>
                        <a:pt x="71091" y="0"/>
                      </a:moveTo>
                      <a:lnTo>
                        <a:pt x="59679" y="11397"/>
                      </a:lnTo>
                      <a:lnTo>
                        <a:pt x="54895" y="11397"/>
                      </a:lnTo>
                      <a:lnTo>
                        <a:pt x="41015" y="25307"/>
                      </a:lnTo>
                      <a:lnTo>
                        <a:pt x="40954" y="25337"/>
                      </a:lnTo>
                      <a:lnTo>
                        <a:pt x="40954" y="42325"/>
                      </a:lnTo>
                      <a:lnTo>
                        <a:pt x="31767" y="51528"/>
                      </a:lnTo>
                      <a:lnTo>
                        <a:pt x="31721" y="51574"/>
                      </a:lnTo>
                      <a:lnTo>
                        <a:pt x="31721" y="59237"/>
                      </a:lnTo>
                      <a:lnTo>
                        <a:pt x="22824" y="68135"/>
                      </a:lnTo>
                      <a:lnTo>
                        <a:pt x="6186" y="68135"/>
                      </a:lnTo>
                      <a:lnTo>
                        <a:pt x="0" y="74321"/>
                      </a:lnTo>
                      <a:lnTo>
                        <a:pt x="229" y="74549"/>
                      </a:lnTo>
                      <a:lnTo>
                        <a:pt x="6323" y="68455"/>
                      </a:lnTo>
                      <a:lnTo>
                        <a:pt x="22945" y="68455"/>
                      </a:lnTo>
                      <a:lnTo>
                        <a:pt x="31980" y="59420"/>
                      </a:lnTo>
                      <a:lnTo>
                        <a:pt x="32026" y="59374"/>
                      </a:lnTo>
                      <a:lnTo>
                        <a:pt x="32026" y="51695"/>
                      </a:lnTo>
                      <a:lnTo>
                        <a:pt x="41229" y="42508"/>
                      </a:lnTo>
                      <a:lnTo>
                        <a:pt x="41259" y="42463"/>
                      </a:lnTo>
                      <a:lnTo>
                        <a:pt x="41259" y="25475"/>
                      </a:lnTo>
                      <a:lnTo>
                        <a:pt x="55032" y="11732"/>
                      </a:lnTo>
                      <a:lnTo>
                        <a:pt x="59786" y="11732"/>
                      </a:lnTo>
                      <a:lnTo>
                        <a:pt x="71320" y="213"/>
                      </a:lnTo>
                      <a:lnTo>
                        <a:pt x="71091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586" name="Google Shape;1586;p40"/>
            <p:cNvGrpSpPr/>
            <p:nvPr/>
          </p:nvGrpSpPr>
          <p:grpSpPr>
            <a:xfrm>
              <a:off x="-12" y="-195650"/>
              <a:ext cx="439200" cy="439100"/>
              <a:chOff x="1101075" y="2142375"/>
              <a:chExt cx="439200" cy="439100"/>
            </a:xfrm>
          </p:grpSpPr>
          <p:sp>
            <p:nvSpPr>
              <p:cNvPr id="1587" name="Google Shape;1587;p40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8" name="Google Shape;1588;p40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589" name="Google Shape;1589;p40"/>
          <p:cNvGrpSpPr/>
          <p:nvPr/>
        </p:nvGrpSpPr>
        <p:grpSpPr>
          <a:xfrm>
            <a:off x="4605344" y="2412775"/>
            <a:ext cx="5765856" cy="4103650"/>
            <a:chOff x="4452944" y="2184175"/>
            <a:chExt cx="5765856" cy="4103650"/>
          </a:xfrm>
        </p:grpSpPr>
        <p:pic>
          <p:nvPicPr>
            <p:cNvPr id="1590" name="Google Shape;1590;p40"/>
            <p:cNvPicPr preferRelativeResize="0"/>
            <p:nvPr/>
          </p:nvPicPr>
          <p:blipFill rotWithShape="1">
            <a:blip r:embed="rId4">
              <a:alphaModFix/>
            </a:blip>
            <a:srcRect l="16960" t="24718" r="7121" b="26177"/>
            <a:stretch/>
          </p:blipFill>
          <p:spPr>
            <a:xfrm rot="-5400000" flipH="1">
              <a:off x="6600975" y="2670000"/>
              <a:ext cx="4103650" cy="31320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591" name="Google Shape;1591;p40"/>
            <p:cNvGrpSpPr/>
            <p:nvPr/>
          </p:nvGrpSpPr>
          <p:grpSpPr>
            <a:xfrm rot="-5400000" flipH="1">
              <a:off x="8074852" y="4089881"/>
              <a:ext cx="1478405" cy="1186772"/>
              <a:chOff x="7945225" y="4302000"/>
              <a:chExt cx="904666" cy="726121"/>
            </a:xfrm>
          </p:grpSpPr>
          <p:sp>
            <p:nvSpPr>
              <p:cNvPr id="1592" name="Google Shape;1592;p40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3" name="Google Shape;1593;p40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4" name="Google Shape;1594;p40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95" name="Google Shape;1595;p40"/>
            <p:cNvSpPr/>
            <p:nvPr/>
          </p:nvSpPr>
          <p:spPr>
            <a:xfrm rot="-5400000" flipH="1">
              <a:off x="5435889" y="1481375"/>
              <a:ext cx="3153315" cy="5119205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96" name="Google Shape;1596;p40"/>
            <p:cNvGrpSpPr/>
            <p:nvPr/>
          </p:nvGrpSpPr>
          <p:grpSpPr>
            <a:xfrm rot="-5400000" flipH="1">
              <a:off x="7140078" y="3883230"/>
              <a:ext cx="134004" cy="134004"/>
              <a:chOff x="8356813" y="1074288"/>
              <a:chExt cx="351900" cy="351900"/>
            </a:xfrm>
          </p:grpSpPr>
          <p:sp>
            <p:nvSpPr>
              <p:cNvPr id="1597" name="Google Shape;1597;p40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8" name="Google Shape;1598;p40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99" name="Google Shape;1599;p40"/>
            <p:cNvGrpSpPr/>
            <p:nvPr/>
          </p:nvGrpSpPr>
          <p:grpSpPr>
            <a:xfrm rot="-5400000" flipH="1">
              <a:off x="6766253" y="3499155"/>
              <a:ext cx="134004" cy="134004"/>
              <a:chOff x="8356813" y="1074288"/>
              <a:chExt cx="351900" cy="351900"/>
            </a:xfrm>
          </p:grpSpPr>
          <p:sp>
            <p:nvSpPr>
              <p:cNvPr id="1600" name="Google Shape;1600;p40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1" name="Google Shape;1601;p40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02" name="Google Shape;1602;p40"/>
            <p:cNvSpPr/>
            <p:nvPr/>
          </p:nvSpPr>
          <p:spPr>
            <a:xfrm rot="5400000" flipH="1">
              <a:off x="6561314" y="2368138"/>
              <a:ext cx="1902692" cy="406951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40"/>
            <p:cNvSpPr/>
            <p:nvPr/>
          </p:nvSpPr>
          <p:spPr>
            <a:xfrm rot="5400000" flipH="1">
              <a:off x="6562398" y="2676948"/>
              <a:ext cx="1902692" cy="406951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04" name="Google Shape;1604;p40"/>
            <p:cNvGrpSpPr/>
            <p:nvPr/>
          </p:nvGrpSpPr>
          <p:grpSpPr>
            <a:xfrm rot="-5400000" flipH="1">
              <a:off x="7404606" y="3451356"/>
              <a:ext cx="582050" cy="582425"/>
              <a:chOff x="959750" y="3039275"/>
              <a:chExt cx="582050" cy="582425"/>
            </a:xfrm>
          </p:grpSpPr>
          <p:sp>
            <p:nvSpPr>
              <p:cNvPr id="1605" name="Google Shape;1605;p40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6" name="Google Shape;1606;p40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7" name="Google Shape;1607;p40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8" name="Google Shape;1608;p40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9" name="Google Shape;1609;p40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0" name="Google Shape;1610;p40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1" name="Google Shape;1611;p40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12" name="Google Shape;1612;p40"/>
            <p:cNvGrpSpPr/>
            <p:nvPr/>
          </p:nvGrpSpPr>
          <p:grpSpPr>
            <a:xfrm rot="-5400000" flipH="1">
              <a:off x="7237650" y="4201057"/>
              <a:ext cx="699928" cy="1651024"/>
              <a:chOff x="8337812" y="3492483"/>
              <a:chExt cx="699928" cy="1651024"/>
            </a:xfrm>
          </p:grpSpPr>
          <p:sp>
            <p:nvSpPr>
              <p:cNvPr id="1613" name="Google Shape;1613;p40"/>
              <p:cNvSpPr/>
              <p:nvPr/>
            </p:nvSpPr>
            <p:spPr>
              <a:xfrm>
                <a:off x="8337812" y="3492483"/>
                <a:ext cx="483116" cy="1013645"/>
              </a:xfrm>
              <a:custGeom>
                <a:avLst/>
                <a:gdLst/>
                <a:ahLst/>
                <a:cxnLst/>
                <a:rect l="l" t="t" r="r" b="b"/>
                <a:pathLst>
                  <a:path w="11779" h="24714" extrusionOk="0">
                    <a:moveTo>
                      <a:pt x="6735" y="1"/>
                    </a:moveTo>
                    <a:lnTo>
                      <a:pt x="1" y="6750"/>
                    </a:lnTo>
                    <a:lnTo>
                      <a:pt x="229" y="6964"/>
                    </a:lnTo>
                    <a:lnTo>
                      <a:pt x="6415" y="763"/>
                    </a:lnTo>
                    <a:lnTo>
                      <a:pt x="6415" y="13165"/>
                    </a:lnTo>
                    <a:lnTo>
                      <a:pt x="11458" y="13165"/>
                    </a:lnTo>
                    <a:lnTo>
                      <a:pt x="11458" y="24713"/>
                    </a:lnTo>
                    <a:lnTo>
                      <a:pt x="11778" y="24713"/>
                    </a:lnTo>
                    <a:lnTo>
                      <a:pt x="11778" y="12860"/>
                    </a:lnTo>
                    <a:lnTo>
                      <a:pt x="6735" y="12860"/>
                    </a:lnTo>
                    <a:lnTo>
                      <a:pt x="6735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4" name="Google Shape;1614;p40"/>
              <p:cNvSpPr/>
              <p:nvPr/>
            </p:nvSpPr>
            <p:spPr>
              <a:xfrm>
                <a:off x="8698380" y="3916789"/>
                <a:ext cx="246869" cy="1226718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5" name="Google Shape;1615;p40"/>
              <p:cNvSpPr/>
              <p:nvPr/>
            </p:nvSpPr>
            <p:spPr>
              <a:xfrm>
                <a:off x="8790871" y="3823684"/>
                <a:ext cx="246869" cy="1226718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5"/>
                    </a:lnTo>
                    <a:lnTo>
                      <a:pt x="5714" y="305"/>
                    </a:lnTo>
                    <a:lnTo>
                      <a:pt x="5714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16" name="Google Shape;1616;p40"/>
            <p:cNvSpPr/>
            <p:nvPr/>
          </p:nvSpPr>
          <p:spPr>
            <a:xfrm rot="147769" flipH="1">
              <a:off x="7025973" y="4504982"/>
              <a:ext cx="454547" cy="449759"/>
            </a:xfrm>
            <a:custGeom>
              <a:avLst/>
              <a:gdLst/>
              <a:ahLst/>
              <a:cxnLst/>
              <a:rect l="l" t="t" r="r" b="b"/>
              <a:pathLst>
                <a:path w="36171" h="35790" extrusionOk="0">
                  <a:moveTo>
                    <a:pt x="34030" y="1"/>
                  </a:moveTo>
                  <a:cubicBezTo>
                    <a:pt x="33531" y="1"/>
                    <a:pt x="33032" y="191"/>
                    <a:pt x="32651" y="572"/>
                  </a:cubicBezTo>
                  <a:cubicBezTo>
                    <a:pt x="31890" y="1334"/>
                    <a:pt x="31890" y="2568"/>
                    <a:pt x="32651" y="3330"/>
                  </a:cubicBezTo>
                  <a:cubicBezTo>
                    <a:pt x="33032" y="3711"/>
                    <a:pt x="33531" y="3901"/>
                    <a:pt x="34030" y="3901"/>
                  </a:cubicBezTo>
                  <a:cubicBezTo>
                    <a:pt x="34529" y="3901"/>
                    <a:pt x="35028" y="3711"/>
                    <a:pt x="35409" y="3330"/>
                  </a:cubicBezTo>
                  <a:cubicBezTo>
                    <a:pt x="36171" y="2568"/>
                    <a:pt x="36171" y="1334"/>
                    <a:pt x="35409" y="572"/>
                  </a:cubicBezTo>
                  <a:cubicBezTo>
                    <a:pt x="35028" y="191"/>
                    <a:pt x="34529" y="1"/>
                    <a:pt x="34030" y="1"/>
                  </a:cubicBezTo>
                  <a:close/>
                  <a:moveTo>
                    <a:pt x="27662" y="6385"/>
                  </a:moveTo>
                  <a:cubicBezTo>
                    <a:pt x="27163" y="6385"/>
                    <a:pt x="26664" y="6575"/>
                    <a:pt x="26283" y="6956"/>
                  </a:cubicBezTo>
                  <a:cubicBezTo>
                    <a:pt x="25521" y="7718"/>
                    <a:pt x="25521" y="8952"/>
                    <a:pt x="26283" y="9714"/>
                  </a:cubicBezTo>
                  <a:cubicBezTo>
                    <a:pt x="26664" y="10095"/>
                    <a:pt x="27163" y="10285"/>
                    <a:pt x="27662" y="10285"/>
                  </a:cubicBezTo>
                  <a:cubicBezTo>
                    <a:pt x="28161" y="10285"/>
                    <a:pt x="28660" y="10095"/>
                    <a:pt x="29040" y="9714"/>
                  </a:cubicBezTo>
                  <a:cubicBezTo>
                    <a:pt x="29802" y="8952"/>
                    <a:pt x="29802" y="7718"/>
                    <a:pt x="29040" y="6956"/>
                  </a:cubicBezTo>
                  <a:cubicBezTo>
                    <a:pt x="28660" y="6575"/>
                    <a:pt x="28161" y="6385"/>
                    <a:pt x="27662" y="6385"/>
                  </a:cubicBezTo>
                  <a:close/>
                  <a:moveTo>
                    <a:pt x="21285" y="12753"/>
                  </a:moveTo>
                  <a:cubicBezTo>
                    <a:pt x="20783" y="12753"/>
                    <a:pt x="20280" y="12944"/>
                    <a:pt x="19899" y="13325"/>
                  </a:cubicBezTo>
                  <a:cubicBezTo>
                    <a:pt x="19137" y="14086"/>
                    <a:pt x="19137" y="15336"/>
                    <a:pt x="19899" y="16097"/>
                  </a:cubicBezTo>
                  <a:cubicBezTo>
                    <a:pt x="20280" y="16478"/>
                    <a:pt x="20783" y="16669"/>
                    <a:pt x="21285" y="16669"/>
                  </a:cubicBezTo>
                  <a:cubicBezTo>
                    <a:pt x="21788" y="16669"/>
                    <a:pt x="22291" y="16478"/>
                    <a:pt x="22672" y="16097"/>
                  </a:cubicBezTo>
                  <a:cubicBezTo>
                    <a:pt x="23434" y="15336"/>
                    <a:pt x="23434" y="14086"/>
                    <a:pt x="22672" y="13325"/>
                  </a:cubicBezTo>
                  <a:cubicBezTo>
                    <a:pt x="22291" y="12944"/>
                    <a:pt x="21788" y="12753"/>
                    <a:pt x="21285" y="12753"/>
                  </a:cubicBezTo>
                  <a:close/>
                  <a:moveTo>
                    <a:pt x="14917" y="19128"/>
                  </a:moveTo>
                  <a:cubicBezTo>
                    <a:pt x="14415" y="19128"/>
                    <a:pt x="13913" y="19318"/>
                    <a:pt x="13530" y="19693"/>
                  </a:cubicBezTo>
                  <a:cubicBezTo>
                    <a:pt x="12768" y="20455"/>
                    <a:pt x="12768" y="21689"/>
                    <a:pt x="13530" y="22451"/>
                  </a:cubicBezTo>
                  <a:cubicBezTo>
                    <a:pt x="13911" y="22832"/>
                    <a:pt x="14410" y="23022"/>
                    <a:pt x="14909" y="23022"/>
                  </a:cubicBezTo>
                  <a:cubicBezTo>
                    <a:pt x="15408" y="23022"/>
                    <a:pt x="15907" y="22832"/>
                    <a:pt x="16288" y="22451"/>
                  </a:cubicBezTo>
                  <a:cubicBezTo>
                    <a:pt x="17050" y="21689"/>
                    <a:pt x="17050" y="20455"/>
                    <a:pt x="16288" y="19693"/>
                  </a:cubicBezTo>
                  <a:cubicBezTo>
                    <a:pt x="15909" y="19314"/>
                    <a:pt x="15413" y="19128"/>
                    <a:pt x="14917" y="19128"/>
                  </a:cubicBezTo>
                  <a:close/>
                  <a:moveTo>
                    <a:pt x="8525" y="25506"/>
                  </a:moveTo>
                  <a:cubicBezTo>
                    <a:pt x="8026" y="25506"/>
                    <a:pt x="7527" y="25696"/>
                    <a:pt x="7146" y="26077"/>
                  </a:cubicBezTo>
                  <a:cubicBezTo>
                    <a:pt x="6385" y="26839"/>
                    <a:pt x="6385" y="28073"/>
                    <a:pt x="7146" y="28835"/>
                  </a:cubicBezTo>
                  <a:cubicBezTo>
                    <a:pt x="7527" y="29216"/>
                    <a:pt x="8026" y="29406"/>
                    <a:pt x="8525" y="29406"/>
                  </a:cubicBezTo>
                  <a:cubicBezTo>
                    <a:pt x="9024" y="29406"/>
                    <a:pt x="9523" y="29216"/>
                    <a:pt x="9904" y="28835"/>
                  </a:cubicBezTo>
                  <a:cubicBezTo>
                    <a:pt x="10666" y="28073"/>
                    <a:pt x="10666" y="26839"/>
                    <a:pt x="9904" y="26077"/>
                  </a:cubicBezTo>
                  <a:cubicBezTo>
                    <a:pt x="9523" y="25696"/>
                    <a:pt x="9024" y="25506"/>
                    <a:pt x="8525" y="25506"/>
                  </a:cubicBezTo>
                  <a:close/>
                  <a:moveTo>
                    <a:pt x="2141" y="31874"/>
                  </a:moveTo>
                  <a:cubicBezTo>
                    <a:pt x="1642" y="31874"/>
                    <a:pt x="1143" y="32065"/>
                    <a:pt x="763" y="32446"/>
                  </a:cubicBezTo>
                  <a:cubicBezTo>
                    <a:pt x="1" y="33207"/>
                    <a:pt x="1" y="34457"/>
                    <a:pt x="763" y="35219"/>
                  </a:cubicBezTo>
                  <a:cubicBezTo>
                    <a:pt x="1143" y="35599"/>
                    <a:pt x="1642" y="35790"/>
                    <a:pt x="2141" y="35790"/>
                  </a:cubicBezTo>
                  <a:cubicBezTo>
                    <a:pt x="2640" y="35790"/>
                    <a:pt x="3139" y="35599"/>
                    <a:pt x="3520" y="35219"/>
                  </a:cubicBezTo>
                  <a:cubicBezTo>
                    <a:pt x="4282" y="34457"/>
                    <a:pt x="4282" y="33207"/>
                    <a:pt x="3520" y="32446"/>
                  </a:cubicBezTo>
                  <a:cubicBezTo>
                    <a:pt x="3139" y="32065"/>
                    <a:pt x="2640" y="31874"/>
                    <a:pt x="2141" y="31874"/>
                  </a:cubicBezTo>
                  <a:close/>
                </a:path>
              </a:pathLst>
            </a:custGeom>
            <a:gradFill>
              <a:gsLst>
                <a:gs pos="0">
                  <a:schemeClr val="lt2">
                    <a:alpha val="46820"/>
                  </a:schemeClr>
                </a:gs>
                <a:gs pos="78000">
                  <a:schemeClr val="lt1">
                    <a:alpha val="46820"/>
                  </a:schemeClr>
                </a:gs>
                <a:gs pos="100000">
                  <a:schemeClr val="lt1">
                    <a:alpha val="4682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40"/>
            <p:cNvSpPr/>
            <p:nvPr/>
          </p:nvSpPr>
          <p:spPr>
            <a:xfrm rot="147769" flipH="1">
              <a:off x="6785273" y="4569932"/>
              <a:ext cx="454547" cy="449759"/>
            </a:xfrm>
            <a:custGeom>
              <a:avLst/>
              <a:gdLst/>
              <a:ahLst/>
              <a:cxnLst/>
              <a:rect l="l" t="t" r="r" b="b"/>
              <a:pathLst>
                <a:path w="36171" h="35790" extrusionOk="0">
                  <a:moveTo>
                    <a:pt x="34030" y="1"/>
                  </a:moveTo>
                  <a:cubicBezTo>
                    <a:pt x="33531" y="1"/>
                    <a:pt x="33032" y="191"/>
                    <a:pt x="32651" y="572"/>
                  </a:cubicBezTo>
                  <a:cubicBezTo>
                    <a:pt x="31890" y="1334"/>
                    <a:pt x="31890" y="2568"/>
                    <a:pt x="32651" y="3330"/>
                  </a:cubicBezTo>
                  <a:cubicBezTo>
                    <a:pt x="33032" y="3711"/>
                    <a:pt x="33531" y="3901"/>
                    <a:pt x="34030" y="3901"/>
                  </a:cubicBezTo>
                  <a:cubicBezTo>
                    <a:pt x="34529" y="3901"/>
                    <a:pt x="35028" y="3711"/>
                    <a:pt x="35409" y="3330"/>
                  </a:cubicBezTo>
                  <a:cubicBezTo>
                    <a:pt x="36171" y="2568"/>
                    <a:pt x="36171" y="1334"/>
                    <a:pt x="35409" y="572"/>
                  </a:cubicBezTo>
                  <a:cubicBezTo>
                    <a:pt x="35028" y="191"/>
                    <a:pt x="34529" y="1"/>
                    <a:pt x="34030" y="1"/>
                  </a:cubicBezTo>
                  <a:close/>
                  <a:moveTo>
                    <a:pt x="27662" y="6385"/>
                  </a:moveTo>
                  <a:cubicBezTo>
                    <a:pt x="27163" y="6385"/>
                    <a:pt x="26664" y="6575"/>
                    <a:pt x="26283" y="6956"/>
                  </a:cubicBezTo>
                  <a:cubicBezTo>
                    <a:pt x="25521" y="7718"/>
                    <a:pt x="25521" y="8952"/>
                    <a:pt x="26283" y="9714"/>
                  </a:cubicBezTo>
                  <a:cubicBezTo>
                    <a:pt x="26664" y="10095"/>
                    <a:pt x="27163" y="10285"/>
                    <a:pt x="27662" y="10285"/>
                  </a:cubicBezTo>
                  <a:cubicBezTo>
                    <a:pt x="28161" y="10285"/>
                    <a:pt x="28660" y="10095"/>
                    <a:pt x="29040" y="9714"/>
                  </a:cubicBezTo>
                  <a:cubicBezTo>
                    <a:pt x="29802" y="8952"/>
                    <a:pt x="29802" y="7718"/>
                    <a:pt x="29040" y="6956"/>
                  </a:cubicBezTo>
                  <a:cubicBezTo>
                    <a:pt x="28660" y="6575"/>
                    <a:pt x="28161" y="6385"/>
                    <a:pt x="27662" y="6385"/>
                  </a:cubicBezTo>
                  <a:close/>
                  <a:moveTo>
                    <a:pt x="21285" y="12753"/>
                  </a:moveTo>
                  <a:cubicBezTo>
                    <a:pt x="20783" y="12753"/>
                    <a:pt x="20280" y="12944"/>
                    <a:pt x="19899" y="13325"/>
                  </a:cubicBezTo>
                  <a:cubicBezTo>
                    <a:pt x="19137" y="14086"/>
                    <a:pt x="19137" y="15336"/>
                    <a:pt x="19899" y="16097"/>
                  </a:cubicBezTo>
                  <a:cubicBezTo>
                    <a:pt x="20280" y="16478"/>
                    <a:pt x="20783" y="16669"/>
                    <a:pt x="21285" y="16669"/>
                  </a:cubicBezTo>
                  <a:cubicBezTo>
                    <a:pt x="21788" y="16669"/>
                    <a:pt x="22291" y="16478"/>
                    <a:pt x="22672" y="16097"/>
                  </a:cubicBezTo>
                  <a:cubicBezTo>
                    <a:pt x="23434" y="15336"/>
                    <a:pt x="23434" y="14086"/>
                    <a:pt x="22672" y="13325"/>
                  </a:cubicBezTo>
                  <a:cubicBezTo>
                    <a:pt x="22291" y="12944"/>
                    <a:pt x="21788" y="12753"/>
                    <a:pt x="21285" y="12753"/>
                  </a:cubicBezTo>
                  <a:close/>
                  <a:moveTo>
                    <a:pt x="14917" y="19128"/>
                  </a:moveTo>
                  <a:cubicBezTo>
                    <a:pt x="14415" y="19128"/>
                    <a:pt x="13913" y="19318"/>
                    <a:pt x="13530" y="19693"/>
                  </a:cubicBezTo>
                  <a:cubicBezTo>
                    <a:pt x="12768" y="20455"/>
                    <a:pt x="12768" y="21689"/>
                    <a:pt x="13530" y="22451"/>
                  </a:cubicBezTo>
                  <a:cubicBezTo>
                    <a:pt x="13911" y="22832"/>
                    <a:pt x="14410" y="23022"/>
                    <a:pt x="14909" y="23022"/>
                  </a:cubicBezTo>
                  <a:cubicBezTo>
                    <a:pt x="15408" y="23022"/>
                    <a:pt x="15907" y="22832"/>
                    <a:pt x="16288" y="22451"/>
                  </a:cubicBezTo>
                  <a:cubicBezTo>
                    <a:pt x="17050" y="21689"/>
                    <a:pt x="17050" y="20455"/>
                    <a:pt x="16288" y="19693"/>
                  </a:cubicBezTo>
                  <a:cubicBezTo>
                    <a:pt x="15909" y="19314"/>
                    <a:pt x="15413" y="19128"/>
                    <a:pt x="14917" y="19128"/>
                  </a:cubicBezTo>
                  <a:close/>
                  <a:moveTo>
                    <a:pt x="8525" y="25506"/>
                  </a:moveTo>
                  <a:cubicBezTo>
                    <a:pt x="8026" y="25506"/>
                    <a:pt x="7527" y="25696"/>
                    <a:pt x="7146" y="26077"/>
                  </a:cubicBezTo>
                  <a:cubicBezTo>
                    <a:pt x="6385" y="26839"/>
                    <a:pt x="6385" y="28073"/>
                    <a:pt x="7146" y="28835"/>
                  </a:cubicBezTo>
                  <a:cubicBezTo>
                    <a:pt x="7527" y="29216"/>
                    <a:pt x="8026" y="29406"/>
                    <a:pt x="8525" y="29406"/>
                  </a:cubicBezTo>
                  <a:cubicBezTo>
                    <a:pt x="9024" y="29406"/>
                    <a:pt x="9523" y="29216"/>
                    <a:pt x="9904" y="28835"/>
                  </a:cubicBezTo>
                  <a:cubicBezTo>
                    <a:pt x="10666" y="28073"/>
                    <a:pt x="10666" y="26839"/>
                    <a:pt x="9904" y="26077"/>
                  </a:cubicBezTo>
                  <a:cubicBezTo>
                    <a:pt x="9523" y="25696"/>
                    <a:pt x="9024" y="25506"/>
                    <a:pt x="8525" y="25506"/>
                  </a:cubicBezTo>
                  <a:close/>
                  <a:moveTo>
                    <a:pt x="2141" y="31874"/>
                  </a:moveTo>
                  <a:cubicBezTo>
                    <a:pt x="1642" y="31874"/>
                    <a:pt x="1143" y="32065"/>
                    <a:pt x="763" y="32446"/>
                  </a:cubicBezTo>
                  <a:cubicBezTo>
                    <a:pt x="1" y="33207"/>
                    <a:pt x="1" y="34457"/>
                    <a:pt x="763" y="35219"/>
                  </a:cubicBezTo>
                  <a:cubicBezTo>
                    <a:pt x="1143" y="35599"/>
                    <a:pt x="1642" y="35790"/>
                    <a:pt x="2141" y="35790"/>
                  </a:cubicBezTo>
                  <a:cubicBezTo>
                    <a:pt x="2640" y="35790"/>
                    <a:pt x="3139" y="35599"/>
                    <a:pt x="3520" y="35219"/>
                  </a:cubicBezTo>
                  <a:cubicBezTo>
                    <a:pt x="4282" y="34457"/>
                    <a:pt x="4282" y="33207"/>
                    <a:pt x="3520" y="32446"/>
                  </a:cubicBezTo>
                  <a:cubicBezTo>
                    <a:pt x="3139" y="32065"/>
                    <a:pt x="2640" y="31874"/>
                    <a:pt x="2141" y="31874"/>
                  </a:cubicBezTo>
                  <a:close/>
                </a:path>
              </a:pathLst>
            </a:custGeom>
            <a:gradFill>
              <a:gsLst>
                <a:gs pos="0">
                  <a:schemeClr val="lt2">
                    <a:alpha val="46820"/>
                  </a:schemeClr>
                </a:gs>
                <a:gs pos="78000">
                  <a:schemeClr val="lt1">
                    <a:alpha val="46820"/>
                  </a:schemeClr>
                </a:gs>
                <a:gs pos="100000">
                  <a:schemeClr val="lt1">
                    <a:alpha val="4682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18" name="Google Shape;1618;p40"/>
            <p:cNvGrpSpPr/>
            <p:nvPr/>
          </p:nvGrpSpPr>
          <p:grpSpPr>
            <a:xfrm rot="-5400000" flipH="1">
              <a:off x="5819578" y="4727817"/>
              <a:ext cx="134004" cy="134004"/>
              <a:chOff x="8356813" y="1074288"/>
              <a:chExt cx="351900" cy="351900"/>
            </a:xfrm>
          </p:grpSpPr>
          <p:sp>
            <p:nvSpPr>
              <p:cNvPr id="1619" name="Google Shape;1619;p40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0" name="Google Shape;1620;p40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621" name="Google Shape;1621;p40"/>
          <p:cNvSpPr txBox="1">
            <a:spLocks noGrp="1"/>
          </p:cNvSpPr>
          <p:nvPr>
            <p:ph type="title"/>
          </p:nvPr>
        </p:nvSpPr>
        <p:spPr>
          <a:xfrm>
            <a:off x="1041577" y="387221"/>
            <a:ext cx="66912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Вторая модель</a:t>
            </a:r>
            <a:endParaRPr dirty="0"/>
          </a:p>
        </p:txBody>
      </p:sp>
      <p:sp>
        <p:nvSpPr>
          <p:cNvPr id="1622" name="Google Shape;1622;p40"/>
          <p:cNvSpPr txBox="1">
            <a:spLocks noGrp="1"/>
          </p:cNvSpPr>
          <p:nvPr>
            <p:ph type="subTitle" idx="1"/>
          </p:nvPr>
        </p:nvSpPr>
        <p:spPr>
          <a:xfrm>
            <a:off x="791830" y="1947797"/>
            <a:ext cx="6691200" cy="147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623" name="Google Shape;1623;p40"/>
          <p:cNvGrpSpPr/>
          <p:nvPr/>
        </p:nvGrpSpPr>
        <p:grpSpPr>
          <a:xfrm rot="-5400000" flipH="1">
            <a:off x="8904403" y="2929792"/>
            <a:ext cx="134004" cy="134004"/>
            <a:chOff x="8356813" y="1074288"/>
            <a:chExt cx="351900" cy="351900"/>
          </a:xfrm>
        </p:grpSpPr>
        <p:sp>
          <p:nvSpPr>
            <p:cNvPr id="1624" name="Google Shape;1624;p40"/>
            <p:cNvSpPr/>
            <p:nvPr/>
          </p:nvSpPr>
          <p:spPr>
            <a:xfrm>
              <a:off x="8356813" y="1074288"/>
              <a:ext cx="351900" cy="3519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40"/>
            <p:cNvSpPr/>
            <p:nvPr/>
          </p:nvSpPr>
          <p:spPr>
            <a:xfrm>
              <a:off x="8406497" y="1123972"/>
              <a:ext cx="252600" cy="252600"/>
            </a:xfrm>
            <a:prstGeom prst="ellipse">
              <a:avLst/>
            </a:pr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26" name="Google Shape;1626;p40"/>
          <p:cNvGrpSpPr/>
          <p:nvPr/>
        </p:nvGrpSpPr>
        <p:grpSpPr>
          <a:xfrm>
            <a:off x="796100" y="3102438"/>
            <a:ext cx="4558967" cy="134100"/>
            <a:chOff x="796100" y="3019701"/>
            <a:chExt cx="4558967" cy="134100"/>
          </a:xfrm>
        </p:grpSpPr>
        <p:sp>
          <p:nvSpPr>
            <p:cNvPr id="1627" name="Google Shape;1627;p40"/>
            <p:cNvSpPr/>
            <p:nvPr/>
          </p:nvSpPr>
          <p:spPr>
            <a:xfrm>
              <a:off x="5220967" y="3019701"/>
              <a:ext cx="134100" cy="1341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628" name="Google Shape;1628;p40"/>
            <p:cNvCxnSpPr/>
            <p:nvPr/>
          </p:nvCxnSpPr>
          <p:spPr>
            <a:xfrm>
              <a:off x="796100" y="3086750"/>
              <a:ext cx="4462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629" name="Google Shape;1629;p40"/>
            <p:cNvSpPr/>
            <p:nvPr/>
          </p:nvSpPr>
          <p:spPr>
            <a:xfrm>
              <a:off x="5251079" y="30498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27422CE-0BC7-BE58-09E4-929294D53A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02166" y="1664244"/>
            <a:ext cx="3618463" cy="295936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E107922-D2AF-B8BE-A54A-D2A0448C65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8351" y="1495582"/>
            <a:ext cx="5358929" cy="2602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8738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3" name="Google Shape;1483;p38"/>
          <p:cNvSpPr txBox="1">
            <a:spLocks noGrp="1"/>
          </p:cNvSpPr>
          <p:nvPr>
            <p:ph type="title" idx="2"/>
          </p:nvPr>
        </p:nvSpPr>
        <p:spPr>
          <a:xfrm>
            <a:off x="720000" y="1025725"/>
            <a:ext cx="1702500" cy="9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84" name="Google Shape;1484;p38"/>
          <p:cNvSpPr txBox="1">
            <a:spLocks noGrp="1"/>
          </p:cNvSpPr>
          <p:nvPr>
            <p:ph type="subTitle" idx="1"/>
          </p:nvPr>
        </p:nvSpPr>
        <p:spPr>
          <a:xfrm>
            <a:off x="720000" y="3252375"/>
            <a:ext cx="5598000" cy="45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485" name="Google Shape;1485;p38"/>
          <p:cNvGrpSpPr/>
          <p:nvPr/>
        </p:nvGrpSpPr>
        <p:grpSpPr>
          <a:xfrm>
            <a:off x="-180086" y="3367502"/>
            <a:ext cx="3922590" cy="2969900"/>
            <a:chOff x="-374387" y="3354325"/>
            <a:chExt cx="3922590" cy="2969900"/>
          </a:xfrm>
        </p:grpSpPr>
        <p:pic>
          <p:nvPicPr>
            <p:cNvPr id="1486" name="Google Shape;1486;p38"/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-374387" y="3354325"/>
              <a:ext cx="3891276" cy="29699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487" name="Google Shape;1487;p38"/>
            <p:cNvGrpSpPr/>
            <p:nvPr/>
          </p:nvGrpSpPr>
          <p:grpSpPr>
            <a:xfrm>
              <a:off x="1853583" y="4445557"/>
              <a:ext cx="1694620" cy="1360169"/>
              <a:chOff x="7945225" y="4302000"/>
              <a:chExt cx="904666" cy="726121"/>
            </a:xfrm>
          </p:grpSpPr>
          <p:sp>
            <p:nvSpPr>
              <p:cNvPr id="1488" name="Google Shape;1488;p38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9" name="Google Shape;1489;p38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0" name="Google Shape;1490;p38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491" name="Google Shape;1491;p38"/>
          <p:cNvSpPr txBox="1">
            <a:spLocks noGrp="1"/>
          </p:cNvSpPr>
          <p:nvPr>
            <p:ph type="title"/>
          </p:nvPr>
        </p:nvSpPr>
        <p:spPr>
          <a:xfrm>
            <a:off x="1410952" y="2079325"/>
            <a:ext cx="8584756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 err="1"/>
              <a:t>М</a:t>
            </a:r>
            <a:r>
              <a:rPr lang="ru-RU" sz="4400" dirty="0"/>
              <a:t>одели на </a:t>
            </a:r>
            <a:r>
              <a:rPr lang="en-US" sz="4400" dirty="0"/>
              <a:t>Resnet50</a:t>
            </a:r>
            <a:endParaRPr sz="4400" dirty="0"/>
          </a:p>
        </p:txBody>
      </p:sp>
      <p:grpSp>
        <p:nvGrpSpPr>
          <p:cNvPr id="1492" name="Google Shape;1492;p38"/>
          <p:cNvGrpSpPr/>
          <p:nvPr/>
        </p:nvGrpSpPr>
        <p:grpSpPr>
          <a:xfrm>
            <a:off x="6487513" y="-1301175"/>
            <a:ext cx="4268216" cy="6666030"/>
            <a:chOff x="6128138" y="-1301175"/>
            <a:chExt cx="4268216" cy="6666030"/>
          </a:xfrm>
        </p:grpSpPr>
        <p:sp>
          <p:nvSpPr>
            <p:cNvPr id="1493" name="Google Shape;1493;p38"/>
            <p:cNvSpPr/>
            <p:nvPr/>
          </p:nvSpPr>
          <p:spPr>
            <a:xfrm>
              <a:off x="6368175" y="103161"/>
              <a:ext cx="4006263" cy="4749291"/>
            </a:xfrm>
            <a:custGeom>
              <a:avLst/>
              <a:gdLst/>
              <a:ahLst/>
              <a:cxnLst/>
              <a:rect l="l" t="t" r="r" b="b"/>
              <a:pathLst>
                <a:path w="97678" h="115794" extrusionOk="0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38"/>
            <p:cNvSpPr/>
            <p:nvPr/>
          </p:nvSpPr>
          <p:spPr>
            <a:xfrm>
              <a:off x="6711143" y="81300"/>
              <a:ext cx="2925190" cy="3057668"/>
            </a:xfrm>
            <a:custGeom>
              <a:avLst/>
              <a:gdLst/>
              <a:ahLst/>
              <a:cxnLst/>
              <a:rect l="l" t="t" r="r" b="b"/>
              <a:pathLst>
                <a:path w="71320" h="74550" extrusionOk="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38"/>
            <p:cNvSpPr/>
            <p:nvPr/>
          </p:nvSpPr>
          <p:spPr>
            <a:xfrm>
              <a:off x="7243039" y="245650"/>
              <a:ext cx="3153315" cy="5119205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38"/>
            <p:cNvSpPr/>
            <p:nvPr/>
          </p:nvSpPr>
          <p:spPr>
            <a:xfrm>
              <a:off x="6875804" y="622450"/>
              <a:ext cx="1860443" cy="4595326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38"/>
            <p:cNvSpPr/>
            <p:nvPr/>
          </p:nvSpPr>
          <p:spPr>
            <a:xfrm>
              <a:off x="6573850" y="621225"/>
              <a:ext cx="1860443" cy="4595326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498" name="Google Shape;1498;p38"/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6128138" y="-1301175"/>
              <a:ext cx="4198516" cy="320440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499" name="Google Shape;1499;p38"/>
            <p:cNvGrpSpPr/>
            <p:nvPr/>
          </p:nvGrpSpPr>
          <p:grpSpPr>
            <a:xfrm rot="5400000">
              <a:off x="7873341" y="4254316"/>
              <a:ext cx="708100" cy="708500"/>
              <a:chOff x="3678700" y="407275"/>
              <a:chExt cx="708100" cy="708500"/>
            </a:xfrm>
          </p:grpSpPr>
          <p:sp>
            <p:nvSpPr>
              <p:cNvPr id="1500" name="Google Shape;1500;p38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1" name="Google Shape;1501;p38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2" name="Google Shape;1502;p38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3" name="Google Shape;1503;p38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4" name="Google Shape;1504;p38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5" name="Google Shape;1505;p38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6" name="Google Shape;1506;p38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07" name="Google Shape;1507;p38"/>
            <p:cNvGrpSpPr/>
            <p:nvPr/>
          </p:nvGrpSpPr>
          <p:grpSpPr>
            <a:xfrm rot="5400000">
              <a:off x="8639847" y="3354200"/>
              <a:ext cx="457787" cy="458045"/>
              <a:chOff x="3678700" y="407275"/>
              <a:chExt cx="708100" cy="708500"/>
            </a:xfrm>
          </p:grpSpPr>
          <p:sp>
            <p:nvSpPr>
              <p:cNvPr id="1508" name="Google Shape;1508;p38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9" name="Google Shape;1509;p38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0" name="Google Shape;1510;p38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1" name="Google Shape;1511;p38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2" name="Google Shape;1512;p38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3" name="Google Shape;1513;p38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4" name="Google Shape;1514;p38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15" name="Google Shape;1515;p38"/>
            <p:cNvGrpSpPr/>
            <p:nvPr/>
          </p:nvGrpSpPr>
          <p:grpSpPr>
            <a:xfrm>
              <a:off x="7787267" y="539497"/>
              <a:ext cx="208184" cy="208184"/>
              <a:chOff x="8356813" y="1074288"/>
              <a:chExt cx="351900" cy="351900"/>
            </a:xfrm>
          </p:grpSpPr>
          <p:sp>
            <p:nvSpPr>
              <p:cNvPr id="1516" name="Google Shape;1516;p38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7" name="Google Shape;1517;p38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18" name="Google Shape;1518;p38"/>
            <p:cNvGrpSpPr/>
            <p:nvPr/>
          </p:nvGrpSpPr>
          <p:grpSpPr>
            <a:xfrm>
              <a:off x="7194842" y="2467660"/>
              <a:ext cx="208184" cy="208184"/>
              <a:chOff x="8356813" y="1074288"/>
              <a:chExt cx="351900" cy="351900"/>
            </a:xfrm>
          </p:grpSpPr>
          <p:sp>
            <p:nvSpPr>
              <p:cNvPr id="1519" name="Google Shape;1519;p38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0" name="Google Shape;1520;p38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21" name="Google Shape;1521;p38"/>
            <p:cNvSpPr/>
            <p:nvPr/>
          </p:nvSpPr>
          <p:spPr>
            <a:xfrm>
              <a:off x="7095150" y="4164050"/>
              <a:ext cx="147900" cy="1479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22" name="Google Shape;1522;p38"/>
          <p:cNvGrpSpPr/>
          <p:nvPr/>
        </p:nvGrpSpPr>
        <p:grpSpPr>
          <a:xfrm>
            <a:off x="796100" y="3019701"/>
            <a:ext cx="4558967" cy="134100"/>
            <a:chOff x="796100" y="3019701"/>
            <a:chExt cx="4558967" cy="134100"/>
          </a:xfrm>
        </p:grpSpPr>
        <p:sp>
          <p:nvSpPr>
            <p:cNvPr id="1523" name="Google Shape;1523;p38"/>
            <p:cNvSpPr/>
            <p:nvPr/>
          </p:nvSpPr>
          <p:spPr>
            <a:xfrm>
              <a:off x="5220967" y="3019701"/>
              <a:ext cx="134100" cy="1341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524" name="Google Shape;1524;p38"/>
            <p:cNvCxnSpPr/>
            <p:nvPr/>
          </p:nvCxnSpPr>
          <p:spPr>
            <a:xfrm>
              <a:off x="796100" y="3086750"/>
              <a:ext cx="4462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525" name="Google Shape;1525;p38"/>
            <p:cNvSpPr/>
            <p:nvPr/>
          </p:nvSpPr>
          <p:spPr>
            <a:xfrm>
              <a:off x="5251079" y="30498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7509570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5" name="Google Shape;1545;p40"/>
          <p:cNvGrpSpPr/>
          <p:nvPr/>
        </p:nvGrpSpPr>
        <p:grpSpPr>
          <a:xfrm>
            <a:off x="-2765817" y="-2958610"/>
            <a:ext cx="8164418" cy="6343459"/>
            <a:chOff x="-2613417" y="-2806210"/>
            <a:chExt cx="8164418" cy="6343459"/>
          </a:xfrm>
        </p:grpSpPr>
        <p:grpSp>
          <p:nvGrpSpPr>
            <p:cNvPr id="1546" name="Google Shape;1546;p40"/>
            <p:cNvGrpSpPr/>
            <p:nvPr/>
          </p:nvGrpSpPr>
          <p:grpSpPr>
            <a:xfrm>
              <a:off x="-2613417" y="-2806210"/>
              <a:ext cx="8164418" cy="6343459"/>
              <a:chOff x="-2613417" y="-2806210"/>
              <a:chExt cx="8164418" cy="6343459"/>
            </a:xfrm>
          </p:grpSpPr>
          <p:grpSp>
            <p:nvGrpSpPr>
              <p:cNvPr id="1547" name="Google Shape;1547;p40"/>
              <p:cNvGrpSpPr/>
              <p:nvPr/>
            </p:nvGrpSpPr>
            <p:grpSpPr>
              <a:xfrm>
                <a:off x="-191059" y="95963"/>
                <a:ext cx="1538562" cy="971589"/>
                <a:chOff x="-191059" y="95963"/>
                <a:chExt cx="1538562" cy="971589"/>
              </a:xfrm>
            </p:grpSpPr>
            <p:grpSp>
              <p:nvGrpSpPr>
                <p:cNvPr id="1548" name="Google Shape;1548;p40"/>
                <p:cNvGrpSpPr/>
                <p:nvPr/>
              </p:nvGrpSpPr>
              <p:grpSpPr>
                <a:xfrm>
                  <a:off x="-191059" y="201619"/>
                  <a:ext cx="904284" cy="865933"/>
                  <a:chOff x="2038491" y="-937756"/>
                  <a:chExt cx="904284" cy="865933"/>
                </a:xfrm>
              </p:grpSpPr>
              <p:grpSp>
                <p:nvGrpSpPr>
                  <p:cNvPr id="1549" name="Google Shape;1549;p40"/>
                  <p:cNvGrpSpPr/>
                  <p:nvPr/>
                </p:nvGrpSpPr>
                <p:grpSpPr>
                  <a:xfrm>
                    <a:off x="2096570" y="-863491"/>
                    <a:ext cx="717621" cy="717392"/>
                    <a:chOff x="1483457" y="3953671"/>
                    <a:chExt cx="717621" cy="717392"/>
                  </a:xfrm>
                </p:grpSpPr>
                <p:sp>
                  <p:nvSpPr>
                    <p:cNvPr id="1550" name="Google Shape;1550;p40"/>
                    <p:cNvSpPr/>
                    <p:nvPr/>
                  </p:nvSpPr>
                  <p:spPr>
                    <a:xfrm>
                      <a:off x="1483457" y="425726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51" name="Google Shape;1551;p40"/>
                    <p:cNvSpPr/>
                    <p:nvPr/>
                  </p:nvSpPr>
                  <p:spPr>
                    <a:xfrm>
                      <a:off x="1559470" y="418148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52" name="Google Shape;1552;p40"/>
                    <p:cNvSpPr/>
                    <p:nvPr/>
                  </p:nvSpPr>
                  <p:spPr>
                    <a:xfrm>
                      <a:off x="1635483" y="4105239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1" y="381"/>
                          </a:lnTo>
                          <a:lnTo>
                            <a:pt x="26740" y="27120"/>
                          </a:lnTo>
                          <a:lnTo>
                            <a:pt x="27121" y="26755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53" name="Google Shape;1553;p40"/>
                    <p:cNvSpPr/>
                    <p:nvPr/>
                  </p:nvSpPr>
                  <p:spPr>
                    <a:xfrm>
                      <a:off x="1711267" y="402945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55" y="27121"/>
                          </a:lnTo>
                          <a:lnTo>
                            <a:pt x="27120" y="26755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54" name="Google Shape;1554;p40"/>
                    <p:cNvSpPr/>
                    <p:nvPr/>
                  </p:nvSpPr>
                  <p:spPr>
                    <a:xfrm>
                      <a:off x="1787280" y="395367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2" y="1"/>
                          </a:moveTo>
                          <a:lnTo>
                            <a:pt x="1" y="382"/>
                          </a:lnTo>
                          <a:lnTo>
                            <a:pt x="26740" y="27121"/>
                          </a:lnTo>
                          <a:lnTo>
                            <a:pt x="27121" y="26740"/>
                          </a:lnTo>
                          <a:lnTo>
                            <a:pt x="382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sp>
                <p:nvSpPr>
                  <p:cNvPr id="1555" name="Google Shape;1555;p40"/>
                  <p:cNvSpPr/>
                  <p:nvPr/>
                </p:nvSpPr>
                <p:spPr>
                  <a:xfrm>
                    <a:off x="2038491" y="-937756"/>
                    <a:ext cx="904284" cy="8659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902" h="35337" extrusionOk="0">
                        <a:moveTo>
                          <a:pt x="18449" y="1"/>
                        </a:moveTo>
                        <a:cubicBezTo>
                          <a:pt x="16409" y="1"/>
                          <a:pt x="14368" y="778"/>
                          <a:pt x="12814" y="2332"/>
                        </a:cubicBezTo>
                        <a:lnTo>
                          <a:pt x="3108" y="12037"/>
                        </a:lnTo>
                        <a:cubicBezTo>
                          <a:pt x="0" y="15145"/>
                          <a:pt x="0" y="20189"/>
                          <a:pt x="3108" y="23297"/>
                        </a:cubicBezTo>
                        <a:lnTo>
                          <a:pt x="12814" y="33017"/>
                        </a:lnTo>
                        <a:cubicBezTo>
                          <a:pt x="14368" y="34564"/>
                          <a:pt x="16405" y="35337"/>
                          <a:pt x="18443" y="35337"/>
                        </a:cubicBezTo>
                        <a:cubicBezTo>
                          <a:pt x="20481" y="35337"/>
                          <a:pt x="22519" y="34564"/>
                          <a:pt x="24073" y="33017"/>
                        </a:cubicBezTo>
                        <a:lnTo>
                          <a:pt x="33794" y="23297"/>
                        </a:lnTo>
                        <a:cubicBezTo>
                          <a:pt x="36902" y="20189"/>
                          <a:pt x="36902" y="15145"/>
                          <a:pt x="33794" y="12037"/>
                        </a:cubicBezTo>
                        <a:lnTo>
                          <a:pt x="24073" y="2332"/>
                        </a:lnTo>
                        <a:cubicBezTo>
                          <a:pt x="22527" y="778"/>
                          <a:pt x="20489" y="1"/>
                          <a:pt x="18449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8000">
                        <a:schemeClr val="lt1"/>
                      </a:gs>
                      <a:gs pos="56000">
                        <a:srgbClr val="FFFFFF">
                          <a:alpha val="0"/>
                        </a:srgbClr>
                      </a:gs>
                      <a:gs pos="74000">
                        <a:schemeClr val="lt1"/>
                      </a:gs>
                      <a:gs pos="100000">
                        <a:srgbClr val="0C0A9E">
                          <a:alpha val="20000"/>
                        </a:srgb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556" name="Google Shape;1556;p40"/>
                <p:cNvGrpSpPr/>
                <p:nvPr/>
              </p:nvGrpSpPr>
              <p:grpSpPr>
                <a:xfrm>
                  <a:off x="584533" y="95963"/>
                  <a:ext cx="473483" cy="453403"/>
                  <a:chOff x="2038491" y="-937756"/>
                  <a:chExt cx="904284" cy="865933"/>
                </a:xfrm>
              </p:grpSpPr>
              <p:grpSp>
                <p:nvGrpSpPr>
                  <p:cNvPr id="1557" name="Google Shape;1557;p40"/>
                  <p:cNvGrpSpPr/>
                  <p:nvPr/>
                </p:nvGrpSpPr>
                <p:grpSpPr>
                  <a:xfrm>
                    <a:off x="2096570" y="-863491"/>
                    <a:ext cx="717621" cy="717392"/>
                    <a:chOff x="1483457" y="3953671"/>
                    <a:chExt cx="717621" cy="717392"/>
                  </a:xfrm>
                </p:grpSpPr>
                <p:sp>
                  <p:nvSpPr>
                    <p:cNvPr id="1558" name="Google Shape;1558;p40"/>
                    <p:cNvSpPr/>
                    <p:nvPr/>
                  </p:nvSpPr>
                  <p:spPr>
                    <a:xfrm>
                      <a:off x="1483457" y="425726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59" name="Google Shape;1559;p40"/>
                    <p:cNvSpPr/>
                    <p:nvPr/>
                  </p:nvSpPr>
                  <p:spPr>
                    <a:xfrm>
                      <a:off x="1559470" y="418148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60" name="Google Shape;1560;p40"/>
                    <p:cNvSpPr/>
                    <p:nvPr/>
                  </p:nvSpPr>
                  <p:spPr>
                    <a:xfrm>
                      <a:off x="1635483" y="4105239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1" y="381"/>
                          </a:lnTo>
                          <a:lnTo>
                            <a:pt x="26740" y="27120"/>
                          </a:lnTo>
                          <a:lnTo>
                            <a:pt x="27121" y="26755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61" name="Google Shape;1561;p40"/>
                    <p:cNvSpPr/>
                    <p:nvPr/>
                  </p:nvSpPr>
                  <p:spPr>
                    <a:xfrm>
                      <a:off x="1711267" y="402945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55" y="27121"/>
                          </a:lnTo>
                          <a:lnTo>
                            <a:pt x="27120" y="26755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62" name="Google Shape;1562;p40"/>
                    <p:cNvSpPr/>
                    <p:nvPr/>
                  </p:nvSpPr>
                  <p:spPr>
                    <a:xfrm>
                      <a:off x="1787280" y="395367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2" y="1"/>
                          </a:moveTo>
                          <a:lnTo>
                            <a:pt x="1" y="382"/>
                          </a:lnTo>
                          <a:lnTo>
                            <a:pt x="26740" y="27121"/>
                          </a:lnTo>
                          <a:lnTo>
                            <a:pt x="27121" y="26740"/>
                          </a:lnTo>
                          <a:lnTo>
                            <a:pt x="382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sp>
                <p:nvSpPr>
                  <p:cNvPr id="1563" name="Google Shape;1563;p40"/>
                  <p:cNvSpPr/>
                  <p:nvPr/>
                </p:nvSpPr>
                <p:spPr>
                  <a:xfrm>
                    <a:off x="2038491" y="-937756"/>
                    <a:ext cx="904284" cy="8659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902" h="35337" extrusionOk="0">
                        <a:moveTo>
                          <a:pt x="18449" y="1"/>
                        </a:moveTo>
                        <a:cubicBezTo>
                          <a:pt x="16409" y="1"/>
                          <a:pt x="14368" y="778"/>
                          <a:pt x="12814" y="2332"/>
                        </a:cubicBezTo>
                        <a:lnTo>
                          <a:pt x="3108" y="12037"/>
                        </a:lnTo>
                        <a:cubicBezTo>
                          <a:pt x="0" y="15145"/>
                          <a:pt x="0" y="20189"/>
                          <a:pt x="3108" y="23297"/>
                        </a:cubicBezTo>
                        <a:lnTo>
                          <a:pt x="12814" y="33017"/>
                        </a:lnTo>
                        <a:cubicBezTo>
                          <a:pt x="14368" y="34564"/>
                          <a:pt x="16405" y="35337"/>
                          <a:pt x="18443" y="35337"/>
                        </a:cubicBezTo>
                        <a:cubicBezTo>
                          <a:pt x="20481" y="35337"/>
                          <a:pt x="22519" y="34564"/>
                          <a:pt x="24073" y="33017"/>
                        </a:cubicBezTo>
                        <a:lnTo>
                          <a:pt x="33794" y="23297"/>
                        </a:lnTo>
                        <a:cubicBezTo>
                          <a:pt x="36902" y="20189"/>
                          <a:pt x="36902" y="15145"/>
                          <a:pt x="33794" y="12037"/>
                        </a:cubicBezTo>
                        <a:lnTo>
                          <a:pt x="24073" y="2332"/>
                        </a:lnTo>
                        <a:cubicBezTo>
                          <a:pt x="22527" y="778"/>
                          <a:pt x="20489" y="1"/>
                          <a:pt x="18449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8000">
                        <a:schemeClr val="lt1"/>
                      </a:gs>
                      <a:gs pos="56000">
                        <a:srgbClr val="FFFFFF">
                          <a:alpha val="0"/>
                        </a:srgbClr>
                      </a:gs>
                      <a:gs pos="74000">
                        <a:schemeClr val="lt1"/>
                      </a:gs>
                      <a:gs pos="100000">
                        <a:srgbClr val="0C0A9E">
                          <a:alpha val="20000"/>
                        </a:srgb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564" name="Google Shape;1564;p40"/>
                <p:cNvGrpSpPr/>
                <p:nvPr/>
              </p:nvGrpSpPr>
              <p:grpSpPr>
                <a:xfrm>
                  <a:off x="530445" y="481913"/>
                  <a:ext cx="473483" cy="453403"/>
                  <a:chOff x="2038491" y="-937756"/>
                  <a:chExt cx="904284" cy="865933"/>
                </a:xfrm>
              </p:grpSpPr>
              <p:grpSp>
                <p:nvGrpSpPr>
                  <p:cNvPr id="1565" name="Google Shape;1565;p40"/>
                  <p:cNvGrpSpPr/>
                  <p:nvPr/>
                </p:nvGrpSpPr>
                <p:grpSpPr>
                  <a:xfrm>
                    <a:off x="2096570" y="-863491"/>
                    <a:ext cx="717621" cy="717392"/>
                    <a:chOff x="1483457" y="3953671"/>
                    <a:chExt cx="717621" cy="717392"/>
                  </a:xfrm>
                </p:grpSpPr>
                <p:sp>
                  <p:nvSpPr>
                    <p:cNvPr id="1566" name="Google Shape;1566;p40"/>
                    <p:cNvSpPr/>
                    <p:nvPr/>
                  </p:nvSpPr>
                  <p:spPr>
                    <a:xfrm>
                      <a:off x="1483457" y="425726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67" name="Google Shape;1567;p40"/>
                    <p:cNvSpPr/>
                    <p:nvPr/>
                  </p:nvSpPr>
                  <p:spPr>
                    <a:xfrm>
                      <a:off x="1559470" y="418148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68" name="Google Shape;1568;p40"/>
                    <p:cNvSpPr/>
                    <p:nvPr/>
                  </p:nvSpPr>
                  <p:spPr>
                    <a:xfrm>
                      <a:off x="1635483" y="4105239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1" y="381"/>
                          </a:lnTo>
                          <a:lnTo>
                            <a:pt x="26740" y="27120"/>
                          </a:lnTo>
                          <a:lnTo>
                            <a:pt x="27121" y="26755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69" name="Google Shape;1569;p40"/>
                    <p:cNvSpPr/>
                    <p:nvPr/>
                  </p:nvSpPr>
                  <p:spPr>
                    <a:xfrm>
                      <a:off x="1711267" y="402945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55" y="27121"/>
                          </a:lnTo>
                          <a:lnTo>
                            <a:pt x="27120" y="26755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70" name="Google Shape;1570;p40"/>
                    <p:cNvSpPr/>
                    <p:nvPr/>
                  </p:nvSpPr>
                  <p:spPr>
                    <a:xfrm>
                      <a:off x="1787280" y="395367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2" y="1"/>
                          </a:moveTo>
                          <a:lnTo>
                            <a:pt x="1" y="382"/>
                          </a:lnTo>
                          <a:lnTo>
                            <a:pt x="26740" y="27121"/>
                          </a:lnTo>
                          <a:lnTo>
                            <a:pt x="27121" y="26740"/>
                          </a:lnTo>
                          <a:lnTo>
                            <a:pt x="382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sp>
                <p:nvSpPr>
                  <p:cNvPr id="1571" name="Google Shape;1571;p40"/>
                  <p:cNvSpPr/>
                  <p:nvPr/>
                </p:nvSpPr>
                <p:spPr>
                  <a:xfrm>
                    <a:off x="2038491" y="-937756"/>
                    <a:ext cx="904284" cy="8659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902" h="35337" extrusionOk="0">
                        <a:moveTo>
                          <a:pt x="18449" y="1"/>
                        </a:moveTo>
                        <a:cubicBezTo>
                          <a:pt x="16409" y="1"/>
                          <a:pt x="14368" y="778"/>
                          <a:pt x="12814" y="2332"/>
                        </a:cubicBezTo>
                        <a:lnTo>
                          <a:pt x="3108" y="12037"/>
                        </a:lnTo>
                        <a:cubicBezTo>
                          <a:pt x="0" y="15145"/>
                          <a:pt x="0" y="20189"/>
                          <a:pt x="3108" y="23297"/>
                        </a:cubicBezTo>
                        <a:lnTo>
                          <a:pt x="12814" y="33017"/>
                        </a:lnTo>
                        <a:cubicBezTo>
                          <a:pt x="14368" y="34564"/>
                          <a:pt x="16405" y="35337"/>
                          <a:pt x="18443" y="35337"/>
                        </a:cubicBezTo>
                        <a:cubicBezTo>
                          <a:pt x="20481" y="35337"/>
                          <a:pt x="22519" y="34564"/>
                          <a:pt x="24073" y="33017"/>
                        </a:cubicBezTo>
                        <a:lnTo>
                          <a:pt x="33794" y="23297"/>
                        </a:lnTo>
                        <a:cubicBezTo>
                          <a:pt x="36902" y="20189"/>
                          <a:pt x="36902" y="15145"/>
                          <a:pt x="33794" y="12037"/>
                        </a:cubicBezTo>
                        <a:lnTo>
                          <a:pt x="24073" y="2332"/>
                        </a:lnTo>
                        <a:cubicBezTo>
                          <a:pt x="22527" y="778"/>
                          <a:pt x="20489" y="1"/>
                          <a:pt x="18449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8000">
                        <a:schemeClr val="lt1"/>
                      </a:gs>
                      <a:gs pos="56000">
                        <a:srgbClr val="FFFFFF">
                          <a:alpha val="0"/>
                        </a:srgbClr>
                      </a:gs>
                      <a:gs pos="74000">
                        <a:schemeClr val="lt1"/>
                      </a:gs>
                      <a:gs pos="100000">
                        <a:srgbClr val="0C0A9E">
                          <a:alpha val="20000"/>
                        </a:srgb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572" name="Google Shape;1572;p40"/>
                <p:cNvGrpSpPr/>
                <p:nvPr/>
              </p:nvGrpSpPr>
              <p:grpSpPr>
                <a:xfrm>
                  <a:off x="874020" y="312788"/>
                  <a:ext cx="473483" cy="453403"/>
                  <a:chOff x="2038491" y="-937756"/>
                  <a:chExt cx="904284" cy="865933"/>
                </a:xfrm>
              </p:grpSpPr>
              <p:grpSp>
                <p:nvGrpSpPr>
                  <p:cNvPr id="1573" name="Google Shape;1573;p40"/>
                  <p:cNvGrpSpPr/>
                  <p:nvPr/>
                </p:nvGrpSpPr>
                <p:grpSpPr>
                  <a:xfrm>
                    <a:off x="2096570" y="-863491"/>
                    <a:ext cx="717621" cy="717392"/>
                    <a:chOff x="1483457" y="3953671"/>
                    <a:chExt cx="717621" cy="717392"/>
                  </a:xfrm>
                </p:grpSpPr>
                <p:sp>
                  <p:nvSpPr>
                    <p:cNvPr id="1574" name="Google Shape;1574;p40"/>
                    <p:cNvSpPr/>
                    <p:nvPr/>
                  </p:nvSpPr>
                  <p:spPr>
                    <a:xfrm>
                      <a:off x="1483457" y="425726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75" name="Google Shape;1575;p40"/>
                    <p:cNvSpPr/>
                    <p:nvPr/>
                  </p:nvSpPr>
                  <p:spPr>
                    <a:xfrm>
                      <a:off x="1559470" y="418148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76" name="Google Shape;1576;p40"/>
                    <p:cNvSpPr/>
                    <p:nvPr/>
                  </p:nvSpPr>
                  <p:spPr>
                    <a:xfrm>
                      <a:off x="1635483" y="4105239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1" y="381"/>
                          </a:lnTo>
                          <a:lnTo>
                            <a:pt x="26740" y="27120"/>
                          </a:lnTo>
                          <a:lnTo>
                            <a:pt x="27121" y="26755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77" name="Google Shape;1577;p40"/>
                    <p:cNvSpPr/>
                    <p:nvPr/>
                  </p:nvSpPr>
                  <p:spPr>
                    <a:xfrm>
                      <a:off x="1711267" y="402945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55" y="27121"/>
                          </a:lnTo>
                          <a:lnTo>
                            <a:pt x="27120" y="26755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78" name="Google Shape;1578;p40"/>
                    <p:cNvSpPr/>
                    <p:nvPr/>
                  </p:nvSpPr>
                  <p:spPr>
                    <a:xfrm>
                      <a:off x="1787280" y="395367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2" y="1"/>
                          </a:moveTo>
                          <a:lnTo>
                            <a:pt x="1" y="382"/>
                          </a:lnTo>
                          <a:lnTo>
                            <a:pt x="26740" y="27121"/>
                          </a:lnTo>
                          <a:lnTo>
                            <a:pt x="27121" y="26740"/>
                          </a:lnTo>
                          <a:lnTo>
                            <a:pt x="382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sp>
                <p:nvSpPr>
                  <p:cNvPr id="1579" name="Google Shape;1579;p40"/>
                  <p:cNvSpPr/>
                  <p:nvPr/>
                </p:nvSpPr>
                <p:spPr>
                  <a:xfrm>
                    <a:off x="2038491" y="-937756"/>
                    <a:ext cx="904284" cy="8659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902" h="35337" extrusionOk="0">
                        <a:moveTo>
                          <a:pt x="18449" y="1"/>
                        </a:moveTo>
                        <a:cubicBezTo>
                          <a:pt x="16409" y="1"/>
                          <a:pt x="14368" y="778"/>
                          <a:pt x="12814" y="2332"/>
                        </a:cubicBezTo>
                        <a:lnTo>
                          <a:pt x="3108" y="12037"/>
                        </a:lnTo>
                        <a:cubicBezTo>
                          <a:pt x="0" y="15145"/>
                          <a:pt x="0" y="20189"/>
                          <a:pt x="3108" y="23297"/>
                        </a:cubicBezTo>
                        <a:lnTo>
                          <a:pt x="12814" y="33017"/>
                        </a:lnTo>
                        <a:cubicBezTo>
                          <a:pt x="14368" y="34564"/>
                          <a:pt x="16405" y="35337"/>
                          <a:pt x="18443" y="35337"/>
                        </a:cubicBezTo>
                        <a:cubicBezTo>
                          <a:pt x="20481" y="35337"/>
                          <a:pt x="22519" y="34564"/>
                          <a:pt x="24073" y="33017"/>
                        </a:cubicBezTo>
                        <a:lnTo>
                          <a:pt x="33794" y="23297"/>
                        </a:lnTo>
                        <a:cubicBezTo>
                          <a:pt x="36902" y="20189"/>
                          <a:pt x="36902" y="15145"/>
                          <a:pt x="33794" y="12037"/>
                        </a:cubicBezTo>
                        <a:lnTo>
                          <a:pt x="24073" y="2332"/>
                        </a:lnTo>
                        <a:cubicBezTo>
                          <a:pt x="22527" y="778"/>
                          <a:pt x="20489" y="1"/>
                          <a:pt x="18449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8000">
                        <a:schemeClr val="lt1"/>
                      </a:gs>
                      <a:gs pos="56000">
                        <a:srgbClr val="FFFFFF">
                          <a:alpha val="0"/>
                        </a:srgbClr>
                      </a:gs>
                      <a:gs pos="74000">
                        <a:schemeClr val="lt1"/>
                      </a:gs>
                      <a:gs pos="100000">
                        <a:srgbClr val="0C0A9E">
                          <a:alpha val="20000"/>
                        </a:srgb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1580" name="Google Shape;1580;p40"/>
              <p:cNvGrpSpPr/>
              <p:nvPr/>
            </p:nvGrpSpPr>
            <p:grpSpPr>
              <a:xfrm rot="-7479050">
                <a:off x="-2051246" y="-1642948"/>
                <a:ext cx="4889863" cy="3931229"/>
                <a:chOff x="7103825" y="-713112"/>
                <a:chExt cx="3785226" cy="3043150"/>
              </a:xfrm>
            </p:grpSpPr>
            <p:sp>
              <p:nvSpPr>
                <p:cNvPr id="1581" name="Google Shape;1581;p40"/>
                <p:cNvSpPr/>
                <p:nvPr/>
              </p:nvSpPr>
              <p:spPr>
                <a:xfrm rot="-3600017">
                  <a:off x="7761095" y="-21"/>
                  <a:ext cx="2152450" cy="18640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285" h="44413" extrusionOk="0">
                      <a:moveTo>
                        <a:pt x="12814" y="0"/>
                      </a:moveTo>
                      <a:lnTo>
                        <a:pt x="0" y="22199"/>
                      </a:lnTo>
                      <a:lnTo>
                        <a:pt x="12814" y="44413"/>
                      </a:lnTo>
                      <a:lnTo>
                        <a:pt x="38471" y="44413"/>
                      </a:lnTo>
                      <a:lnTo>
                        <a:pt x="51285" y="22199"/>
                      </a:lnTo>
                      <a:lnTo>
                        <a:pt x="38471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22000">
                      <a:schemeClr val="lt1"/>
                    </a:gs>
                    <a:gs pos="45000">
                      <a:srgbClr val="FFFFFF">
                        <a:alpha val="0"/>
                      </a:srgbClr>
                    </a:gs>
                    <a:gs pos="100000">
                      <a:srgbClr val="0C0A9E">
                        <a:alpha val="50196"/>
                      </a:srgbClr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pic>
              <p:nvPicPr>
                <p:cNvPr id="1582" name="Google Shape;1582;p40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 t="17657" b="17663"/>
                <a:stretch/>
              </p:blipFill>
              <p:spPr>
                <a:xfrm>
                  <a:off x="7103825" y="-713112"/>
                  <a:ext cx="3785226" cy="28889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1583" name="Google Shape;1583;p40"/>
              <p:cNvGrpSpPr/>
              <p:nvPr/>
            </p:nvGrpSpPr>
            <p:grpSpPr>
              <a:xfrm>
                <a:off x="-640220" y="-2653973"/>
                <a:ext cx="6191222" cy="6191222"/>
                <a:chOff x="-640220" y="-2502423"/>
                <a:chExt cx="6191222" cy="6191222"/>
              </a:xfrm>
            </p:grpSpPr>
            <p:sp>
              <p:nvSpPr>
                <p:cNvPr id="1584" name="Google Shape;1584;p40"/>
                <p:cNvSpPr/>
                <p:nvPr/>
              </p:nvSpPr>
              <p:spPr>
                <a:xfrm rot="-8100000">
                  <a:off x="452224" y="-1781500"/>
                  <a:ext cx="4006334" cy="474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678" h="115794" extrusionOk="0">
                      <a:moveTo>
                        <a:pt x="97449" y="0"/>
                      </a:moveTo>
                      <a:lnTo>
                        <a:pt x="76805" y="20645"/>
                      </a:lnTo>
                      <a:lnTo>
                        <a:pt x="76744" y="20691"/>
                      </a:lnTo>
                      <a:lnTo>
                        <a:pt x="76744" y="35927"/>
                      </a:lnTo>
                      <a:lnTo>
                        <a:pt x="63107" y="49563"/>
                      </a:lnTo>
                      <a:lnTo>
                        <a:pt x="63077" y="49608"/>
                      </a:lnTo>
                      <a:lnTo>
                        <a:pt x="63077" y="56571"/>
                      </a:lnTo>
                      <a:lnTo>
                        <a:pt x="61005" y="58659"/>
                      </a:lnTo>
                      <a:lnTo>
                        <a:pt x="61005" y="62407"/>
                      </a:lnTo>
                      <a:lnTo>
                        <a:pt x="52473" y="70939"/>
                      </a:lnTo>
                      <a:lnTo>
                        <a:pt x="52412" y="70969"/>
                      </a:lnTo>
                      <a:lnTo>
                        <a:pt x="52412" y="78541"/>
                      </a:lnTo>
                      <a:lnTo>
                        <a:pt x="46912" y="84057"/>
                      </a:lnTo>
                      <a:lnTo>
                        <a:pt x="46912" y="89633"/>
                      </a:lnTo>
                      <a:lnTo>
                        <a:pt x="33123" y="103406"/>
                      </a:lnTo>
                      <a:lnTo>
                        <a:pt x="12174" y="103406"/>
                      </a:lnTo>
                      <a:lnTo>
                        <a:pt x="0" y="115565"/>
                      </a:lnTo>
                      <a:lnTo>
                        <a:pt x="229" y="115793"/>
                      </a:lnTo>
                      <a:lnTo>
                        <a:pt x="12280" y="103711"/>
                      </a:lnTo>
                      <a:lnTo>
                        <a:pt x="33245" y="103711"/>
                      </a:lnTo>
                      <a:lnTo>
                        <a:pt x="47155" y="89801"/>
                      </a:lnTo>
                      <a:lnTo>
                        <a:pt x="47216" y="89770"/>
                      </a:lnTo>
                      <a:lnTo>
                        <a:pt x="47216" y="84179"/>
                      </a:lnTo>
                      <a:lnTo>
                        <a:pt x="52732" y="78663"/>
                      </a:lnTo>
                      <a:lnTo>
                        <a:pt x="52732" y="71106"/>
                      </a:lnTo>
                      <a:lnTo>
                        <a:pt x="61264" y="62574"/>
                      </a:lnTo>
                      <a:lnTo>
                        <a:pt x="61310" y="62513"/>
                      </a:lnTo>
                      <a:lnTo>
                        <a:pt x="61310" y="58780"/>
                      </a:lnTo>
                      <a:lnTo>
                        <a:pt x="63382" y="56708"/>
                      </a:lnTo>
                      <a:lnTo>
                        <a:pt x="63382" y="49730"/>
                      </a:lnTo>
                      <a:lnTo>
                        <a:pt x="77018" y="36109"/>
                      </a:lnTo>
                      <a:lnTo>
                        <a:pt x="77048" y="36064"/>
                      </a:lnTo>
                      <a:lnTo>
                        <a:pt x="77048" y="20828"/>
                      </a:lnTo>
                      <a:lnTo>
                        <a:pt x="97678" y="198"/>
                      </a:lnTo>
                      <a:lnTo>
                        <a:pt x="97449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85" name="Google Shape;1585;p40"/>
                <p:cNvSpPr/>
                <p:nvPr/>
              </p:nvSpPr>
              <p:spPr>
                <a:xfrm rot="-8100000">
                  <a:off x="83608" y="-617740"/>
                  <a:ext cx="2925242" cy="30577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320" h="74550" extrusionOk="0">
                      <a:moveTo>
                        <a:pt x="71091" y="0"/>
                      </a:moveTo>
                      <a:lnTo>
                        <a:pt x="59679" y="11397"/>
                      </a:lnTo>
                      <a:lnTo>
                        <a:pt x="54895" y="11397"/>
                      </a:lnTo>
                      <a:lnTo>
                        <a:pt x="41015" y="25307"/>
                      </a:lnTo>
                      <a:lnTo>
                        <a:pt x="40954" y="25337"/>
                      </a:lnTo>
                      <a:lnTo>
                        <a:pt x="40954" y="42325"/>
                      </a:lnTo>
                      <a:lnTo>
                        <a:pt x="31767" y="51528"/>
                      </a:lnTo>
                      <a:lnTo>
                        <a:pt x="31721" y="51574"/>
                      </a:lnTo>
                      <a:lnTo>
                        <a:pt x="31721" y="59237"/>
                      </a:lnTo>
                      <a:lnTo>
                        <a:pt x="22824" y="68135"/>
                      </a:lnTo>
                      <a:lnTo>
                        <a:pt x="6186" y="68135"/>
                      </a:lnTo>
                      <a:lnTo>
                        <a:pt x="0" y="74321"/>
                      </a:lnTo>
                      <a:lnTo>
                        <a:pt x="229" y="74549"/>
                      </a:lnTo>
                      <a:lnTo>
                        <a:pt x="6323" y="68455"/>
                      </a:lnTo>
                      <a:lnTo>
                        <a:pt x="22945" y="68455"/>
                      </a:lnTo>
                      <a:lnTo>
                        <a:pt x="31980" y="59420"/>
                      </a:lnTo>
                      <a:lnTo>
                        <a:pt x="32026" y="59374"/>
                      </a:lnTo>
                      <a:lnTo>
                        <a:pt x="32026" y="51695"/>
                      </a:lnTo>
                      <a:lnTo>
                        <a:pt x="41229" y="42508"/>
                      </a:lnTo>
                      <a:lnTo>
                        <a:pt x="41259" y="42463"/>
                      </a:lnTo>
                      <a:lnTo>
                        <a:pt x="41259" y="25475"/>
                      </a:lnTo>
                      <a:lnTo>
                        <a:pt x="55032" y="11732"/>
                      </a:lnTo>
                      <a:lnTo>
                        <a:pt x="59786" y="11732"/>
                      </a:lnTo>
                      <a:lnTo>
                        <a:pt x="71320" y="213"/>
                      </a:lnTo>
                      <a:lnTo>
                        <a:pt x="71091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586" name="Google Shape;1586;p40"/>
            <p:cNvGrpSpPr/>
            <p:nvPr/>
          </p:nvGrpSpPr>
          <p:grpSpPr>
            <a:xfrm>
              <a:off x="-12" y="-195650"/>
              <a:ext cx="439200" cy="439100"/>
              <a:chOff x="1101075" y="2142375"/>
              <a:chExt cx="439200" cy="439100"/>
            </a:xfrm>
          </p:grpSpPr>
          <p:sp>
            <p:nvSpPr>
              <p:cNvPr id="1587" name="Google Shape;1587;p40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8" name="Google Shape;1588;p40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589" name="Google Shape;1589;p40"/>
          <p:cNvGrpSpPr/>
          <p:nvPr/>
        </p:nvGrpSpPr>
        <p:grpSpPr>
          <a:xfrm>
            <a:off x="4605344" y="2412775"/>
            <a:ext cx="5765856" cy="4103650"/>
            <a:chOff x="4452944" y="2184175"/>
            <a:chExt cx="5765856" cy="4103650"/>
          </a:xfrm>
        </p:grpSpPr>
        <p:pic>
          <p:nvPicPr>
            <p:cNvPr id="1590" name="Google Shape;1590;p40"/>
            <p:cNvPicPr preferRelativeResize="0"/>
            <p:nvPr/>
          </p:nvPicPr>
          <p:blipFill rotWithShape="1">
            <a:blip r:embed="rId4">
              <a:alphaModFix/>
            </a:blip>
            <a:srcRect l="16960" t="24718" r="7121" b="26177"/>
            <a:stretch/>
          </p:blipFill>
          <p:spPr>
            <a:xfrm rot="-5400000" flipH="1">
              <a:off x="6600975" y="2670000"/>
              <a:ext cx="4103650" cy="31320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591" name="Google Shape;1591;p40"/>
            <p:cNvGrpSpPr/>
            <p:nvPr/>
          </p:nvGrpSpPr>
          <p:grpSpPr>
            <a:xfrm rot="-5400000" flipH="1">
              <a:off x="8074852" y="4089881"/>
              <a:ext cx="1478405" cy="1186772"/>
              <a:chOff x="7945225" y="4302000"/>
              <a:chExt cx="904666" cy="726121"/>
            </a:xfrm>
          </p:grpSpPr>
          <p:sp>
            <p:nvSpPr>
              <p:cNvPr id="1592" name="Google Shape;1592;p40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3" name="Google Shape;1593;p40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4" name="Google Shape;1594;p40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95" name="Google Shape;1595;p40"/>
            <p:cNvSpPr/>
            <p:nvPr/>
          </p:nvSpPr>
          <p:spPr>
            <a:xfrm rot="-5400000" flipH="1">
              <a:off x="5435889" y="1481375"/>
              <a:ext cx="3153315" cy="5119205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96" name="Google Shape;1596;p40"/>
            <p:cNvGrpSpPr/>
            <p:nvPr/>
          </p:nvGrpSpPr>
          <p:grpSpPr>
            <a:xfrm rot="-5400000" flipH="1">
              <a:off x="7140078" y="3883230"/>
              <a:ext cx="134004" cy="134004"/>
              <a:chOff x="8356813" y="1074288"/>
              <a:chExt cx="351900" cy="351900"/>
            </a:xfrm>
          </p:grpSpPr>
          <p:sp>
            <p:nvSpPr>
              <p:cNvPr id="1597" name="Google Shape;1597;p40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8" name="Google Shape;1598;p40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99" name="Google Shape;1599;p40"/>
            <p:cNvGrpSpPr/>
            <p:nvPr/>
          </p:nvGrpSpPr>
          <p:grpSpPr>
            <a:xfrm rot="-5400000" flipH="1">
              <a:off x="6766253" y="3499155"/>
              <a:ext cx="134004" cy="134004"/>
              <a:chOff x="8356813" y="1074288"/>
              <a:chExt cx="351900" cy="351900"/>
            </a:xfrm>
          </p:grpSpPr>
          <p:sp>
            <p:nvSpPr>
              <p:cNvPr id="1600" name="Google Shape;1600;p40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1" name="Google Shape;1601;p40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02" name="Google Shape;1602;p40"/>
            <p:cNvSpPr/>
            <p:nvPr/>
          </p:nvSpPr>
          <p:spPr>
            <a:xfrm rot="5400000" flipH="1">
              <a:off x="6561314" y="2368138"/>
              <a:ext cx="1902692" cy="406951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40"/>
            <p:cNvSpPr/>
            <p:nvPr/>
          </p:nvSpPr>
          <p:spPr>
            <a:xfrm rot="5400000" flipH="1">
              <a:off x="6562398" y="2676948"/>
              <a:ext cx="1902692" cy="406951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04" name="Google Shape;1604;p40"/>
            <p:cNvGrpSpPr/>
            <p:nvPr/>
          </p:nvGrpSpPr>
          <p:grpSpPr>
            <a:xfrm rot="-5400000" flipH="1">
              <a:off x="7404606" y="3451356"/>
              <a:ext cx="582050" cy="582425"/>
              <a:chOff x="959750" y="3039275"/>
              <a:chExt cx="582050" cy="582425"/>
            </a:xfrm>
          </p:grpSpPr>
          <p:sp>
            <p:nvSpPr>
              <p:cNvPr id="1605" name="Google Shape;1605;p40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6" name="Google Shape;1606;p40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7" name="Google Shape;1607;p40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8" name="Google Shape;1608;p40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9" name="Google Shape;1609;p40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0" name="Google Shape;1610;p40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1" name="Google Shape;1611;p40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12" name="Google Shape;1612;p40"/>
            <p:cNvGrpSpPr/>
            <p:nvPr/>
          </p:nvGrpSpPr>
          <p:grpSpPr>
            <a:xfrm rot="-5400000" flipH="1">
              <a:off x="7237650" y="4201057"/>
              <a:ext cx="699928" cy="1651024"/>
              <a:chOff x="8337812" y="3492483"/>
              <a:chExt cx="699928" cy="1651024"/>
            </a:xfrm>
          </p:grpSpPr>
          <p:sp>
            <p:nvSpPr>
              <p:cNvPr id="1613" name="Google Shape;1613;p40"/>
              <p:cNvSpPr/>
              <p:nvPr/>
            </p:nvSpPr>
            <p:spPr>
              <a:xfrm>
                <a:off x="8337812" y="3492483"/>
                <a:ext cx="483116" cy="1013645"/>
              </a:xfrm>
              <a:custGeom>
                <a:avLst/>
                <a:gdLst/>
                <a:ahLst/>
                <a:cxnLst/>
                <a:rect l="l" t="t" r="r" b="b"/>
                <a:pathLst>
                  <a:path w="11779" h="24714" extrusionOk="0">
                    <a:moveTo>
                      <a:pt x="6735" y="1"/>
                    </a:moveTo>
                    <a:lnTo>
                      <a:pt x="1" y="6750"/>
                    </a:lnTo>
                    <a:lnTo>
                      <a:pt x="229" y="6964"/>
                    </a:lnTo>
                    <a:lnTo>
                      <a:pt x="6415" y="763"/>
                    </a:lnTo>
                    <a:lnTo>
                      <a:pt x="6415" y="13165"/>
                    </a:lnTo>
                    <a:lnTo>
                      <a:pt x="11458" y="13165"/>
                    </a:lnTo>
                    <a:lnTo>
                      <a:pt x="11458" y="24713"/>
                    </a:lnTo>
                    <a:lnTo>
                      <a:pt x="11778" y="24713"/>
                    </a:lnTo>
                    <a:lnTo>
                      <a:pt x="11778" y="12860"/>
                    </a:lnTo>
                    <a:lnTo>
                      <a:pt x="6735" y="12860"/>
                    </a:lnTo>
                    <a:lnTo>
                      <a:pt x="6735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4" name="Google Shape;1614;p40"/>
              <p:cNvSpPr/>
              <p:nvPr/>
            </p:nvSpPr>
            <p:spPr>
              <a:xfrm>
                <a:off x="8698380" y="3916789"/>
                <a:ext cx="246869" cy="1226718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5" name="Google Shape;1615;p40"/>
              <p:cNvSpPr/>
              <p:nvPr/>
            </p:nvSpPr>
            <p:spPr>
              <a:xfrm>
                <a:off x="8790871" y="3823684"/>
                <a:ext cx="246869" cy="1226718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5"/>
                    </a:lnTo>
                    <a:lnTo>
                      <a:pt x="5714" y="305"/>
                    </a:lnTo>
                    <a:lnTo>
                      <a:pt x="5714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16" name="Google Shape;1616;p40"/>
            <p:cNvSpPr/>
            <p:nvPr/>
          </p:nvSpPr>
          <p:spPr>
            <a:xfrm rot="147769" flipH="1">
              <a:off x="7025973" y="4504982"/>
              <a:ext cx="454547" cy="449759"/>
            </a:xfrm>
            <a:custGeom>
              <a:avLst/>
              <a:gdLst/>
              <a:ahLst/>
              <a:cxnLst/>
              <a:rect l="l" t="t" r="r" b="b"/>
              <a:pathLst>
                <a:path w="36171" h="35790" extrusionOk="0">
                  <a:moveTo>
                    <a:pt x="34030" y="1"/>
                  </a:moveTo>
                  <a:cubicBezTo>
                    <a:pt x="33531" y="1"/>
                    <a:pt x="33032" y="191"/>
                    <a:pt x="32651" y="572"/>
                  </a:cubicBezTo>
                  <a:cubicBezTo>
                    <a:pt x="31890" y="1334"/>
                    <a:pt x="31890" y="2568"/>
                    <a:pt x="32651" y="3330"/>
                  </a:cubicBezTo>
                  <a:cubicBezTo>
                    <a:pt x="33032" y="3711"/>
                    <a:pt x="33531" y="3901"/>
                    <a:pt x="34030" y="3901"/>
                  </a:cubicBezTo>
                  <a:cubicBezTo>
                    <a:pt x="34529" y="3901"/>
                    <a:pt x="35028" y="3711"/>
                    <a:pt x="35409" y="3330"/>
                  </a:cubicBezTo>
                  <a:cubicBezTo>
                    <a:pt x="36171" y="2568"/>
                    <a:pt x="36171" y="1334"/>
                    <a:pt x="35409" y="572"/>
                  </a:cubicBezTo>
                  <a:cubicBezTo>
                    <a:pt x="35028" y="191"/>
                    <a:pt x="34529" y="1"/>
                    <a:pt x="34030" y="1"/>
                  </a:cubicBezTo>
                  <a:close/>
                  <a:moveTo>
                    <a:pt x="27662" y="6385"/>
                  </a:moveTo>
                  <a:cubicBezTo>
                    <a:pt x="27163" y="6385"/>
                    <a:pt x="26664" y="6575"/>
                    <a:pt x="26283" y="6956"/>
                  </a:cubicBezTo>
                  <a:cubicBezTo>
                    <a:pt x="25521" y="7718"/>
                    <a:pt x="25521" y="8952"/>
                    <a:pt x="26283" y="9714"/>
                  </a:cubicBezTo>
                  <a:cubicBezTo>
                    <a:pt x="26664" y="10095"/>
                    <a:pt x="27163" y="10285"/>
                    <a:pt x="27662" y="10285"/>
                  </a:cubicBezTo>
                  <a:cubicBezTo>
                    <a:pt x="28161" y="10285"/>
                    <a:pt x="28660" y="10095"/>
                    <a:pt x="29040" y="9714"/>
                  </a:cubicBezTo>
                  <a:cubicBezTo>
                    <a:pt x="29802" y="8952"/>
                    <a:pt x="29802" y="7718"/>
                    <a:pt x="29040" y="6956"/>
                  </a:cubicBezTo>
                  <a:cubicBezTo>
                    <a:pt x="28660" y="6575"/>
                    <a:pt x="28161" y="6385"/>
                    <a:pt x="27662" y="6385"/>
                  </a:cubicBezTo>
                  <a:close/>
                  <a:moveTo>
                    <a:pt x="21285" y="12753"/>
                  </a:moveTo>
                  <a:cubicBezTo>
                    <a:pt x="20783" y="12753"/>
                    <a:pt x="20280" y="12944"/>
                    <a:pt x="19899" y="13325"/>
                  </a:cubicBezTo>
                  <a:cubicBezTo>
                    <a:pt x="19137" y="14086"/>
                    <a:pt x="19137" y="15336"/>
                    <a:pt x="19899" y="16097"/>
                  </a:cubicBezTo>
                  <a:cubicBezTo>
                    <a:pt x="20280" y="16478"/>
                    <a:pt x="20783" y="16669"/>
                    <a:pt x="21285" y="16669"/>
                  </a:cubicBezTo>
                  <a:cubicBezTo>
                    <a:pt x="21788" y="16669"/>
                    <a:pt x="22291" y="16478"/>
                    <a:pt x="22672" y="16097"/>
                  </a:cubicBezTo>
                  <a:cubicBezTo>
                    <a:pt x="23434" y="15336"/>
                    <a:pt x="23434" y="14086"/>
                    <a:pt x="22672" y="13325"/>
                  </a:cubicBezTo>
                  <a:cubicBezTo>
                    <a:pt x="22291" y="12944"/>
                    <a:pt x="21788" y="12753"/>
                    <a:pt x="21285" y="12753"/>
                  </a:cubicBezTo>
                  <a:close/>
                  <a:moveTo>
                    <a:pt x="14917" y="19128"/>
                  </a:moveTo>
                  <a:cubicBezTo>
                    <a:pt x="14415" y="19128"/>
                    <a:pt x="13913" y="19318"/>
                    <a:pt x="13530" y="19693"/>
                  </a:cubicBezTo>
                  <a:cubicBezTo>
                    <a:pt x="12768" y="20455"/>
                    <a:pt x="12768" y="21689"/>
                    <a:pt x="13530" y="22451"/>
                  </a:cubicBezTo>
                  <a:cubicBezTo>
                    <a:pt x="13911" y="22832"/>
                    <a:pt x="14410" y="23022"/>
                    <a:pt x="14909" y="23022"/>
                  </a:cubicBezTo>
                  <a:cubicBezTo>
                    <a:pt x="15408" y="23022"/>
                    <a:pt x="15907" y="22832"/>
                    <a:pt x="16288" y="22451"/>
                  </a:cubicBezTo>
                  <a:cubicBezTo>
                    <a:pt x="17050" y="21689"/>
                    <a:pt x="17050" y="20455"/>
                    <a:pt x="16288" y="19693"/>
                  </a:cubicBezTo>
                  <a:cubicBezTo>
                    <a:pt x="15909" y="19314"/>
                    <a:pt x="15413" y="19128"/>
                    <a:pt x="14917" y="19128"/>
                  </a:cubicBezTo>
                  <a:close/>
                  <a:moveTo>
                    <a:pt x="8525" y="25506"/>
                  </a:moveTo>
                  <a:cubicBezTo>
                    <a:pt x="8026" y="25506"/>
                    <a:pt x="7527" y="25696"/>
                    <a:pt x="7146" y="26077"/>
                  </a:cubicBezTo>
                  <a:cubicBezTo>
                    <a:pt x="6385" y="26839"/>
                    <a:pt x="6385" y="28073"/>
                    <a:pt x="7146" y="28835"/>
                  </a:cubicBezTo>
                  <a:cubicBezTo>
                    <a:pt x="7527" y="29216"/>
                    <a:pt x="8026" y="29406"/>
                    <a:pt x="8525" y="29406"/>
                  </a:cubicBezTo>
                  <a:cubicBezTo>
                    <a:pt x="9024" y="29406"/>
                    <a:pt x="9523" y="29216"/>
                    <a:pt x="9904" y="28835"/>
                  </a:cubicBezTo>
                  <a:cubicBezTo>
                    <a:pt x="10666" y="28073"/>
                    <a:pt x="10666" y="26839"/>
                    <a:pt x="9904" y="26077"/>
                  </a:cubicBezTo>
                  <a:cubicBezTo>
                    <a:pt x="9523" y="25696"/>
                    <a:pt x="9024" y="25506"/>
                    <a:pt x="8525" y="25506"/>
                  </a:cubicBezTo>
                  <a:close/>
                  <a:moveTo>
                    <a:pt x="2141" y="31874"/>
                  </a:moveTo>
                  <a:cubicBezTo>
                    <a:pt x="1642" y="31874"/>
                    <a:pt x="1143" y="32065"/>
                    <a:pt x="763" y="32446"/>
                  </a:cubicBezTo>
                  <a:cubicBezTo>
                    <a:pt x="1" y="33207"/>
                    <a:pt x="1" y="34457"/>
                    <a:pt x="763" y="35219"/>
                  </a:cubicBezTo>
                  <a:cubicBezTo>
                    <a:pt x="1143" y="35599"/>
                    <a:pt x="1642" y="35790"/>
                    <a:pt x="2141" y="35790"/>
                  </a:cubicBezTo>
                  <a:cubicBezTo>
                    <a:pt x="2640" y="35790"/>
                    <a:pt x="3139" y="35599"/>
                    <a:pt x="3520" y="35219"/>
                  </a:cubicBezTo>
                  <a:cubicBezTo>
                    <a:pt x="4282" y="34457"/>
                    <a:pt x="4282" y="33207"/>
                    <a:pt x="3520" y="32446"/>
                  </a:cubicBezTo>
                  <a:cubicBezTo>
                    <a:pt x="3139" y="32065"/>
                    <a:pt x="2640" y="31874"/>
                    <a:pt x="2141" y="31874"/>
                  </a:cubicBezTo>
                  <a:close/>
                </a:path>
              </a:pathLst>
            </a:custGeom>
            <a:gradFill>
              <a:gsLst>
                <a:gs pos="0">
                  <a:schemeClr val="lt2">
                    <a:alpha val="46820"/>
                  </a:schemeClr>
                </a:gs>
                <a:gs pos="78000">
                  <a:schemeClr val="lt1">
                    <a:alpha val="46820"/>
                  </a:schemeClr>
                </a:gs>
                <a:gs pos="100000">
                  <a:schemeClr val="lt1">
                    <a:alpha val="4682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40"/>
            <p:cNvSpPr/>
            <p:nvPr/>
          </p:nvSpPr>
          <p:spPr>
            <a:xfrm rot="147769" flipH="1">
              <a:off x="6785273" y="4569932"/>
              <a:ext cx="454547" cy="449759"/>
            </a:xfrm>
            <a:custGeom>
              <a:avLst/>
              <a:gdLst/>
              <a:ahLst/>
              <a:cxnLst/>
              <a:rect l="l" t="t" r="r" b="b"/>
              <a:pathLst>
                <a:path w="36171" h="35790" extrusionOk="0">
                  <a:moveTo>
                    <a:pt x="34030" y="1"/>
                  </a:moveTo>
                  <a:cubicBezTo>
                    <a:pt x="33531" y="1"/>
                    <a:pt x="33032" y="191"/>
                    <a:pt x="32651" y="572"/>
                  </a:cubicBezTo>
                  <a:cubicBezTo>
                    <a:pt x="31890" y="1334"/>
                    <a:pt x="31890" y="2568"/>
                    <a:pt x="32651" y="3330"/>
                  </a:cubicBezTo>
                  <a:cubicBezTo>
                    <a:pt x="33032" y="3711"/>
                    <a:pt x="33531" y="3901"/>
                    <a:pt x="34030" y="3901"/>
                  </a:cubicBezTo>
                  <a:cubicBezTo>
                    <a:pt x="34529" y="3901"/>
                    <a:pt x="35028" y="3711"/>
                    <a:pt x="35409" y="3330"/>
                  </a:cubicBezTo>
                  <a:cubicBezTo>
                    <a:pt x="36171" y="2568"/>
                    <a:pt x="36171" y="1334"/>
                    <a:pt x="35409" y="572"/>
                  </a:cubicBezTo>
                  <a:cubicBezTo>
                    <a:pt x="35028" y="191"/>
                    <a:pt x="34529" y="1"/>
                    <a:pt x="34030" y="1"/>
                  </a:cubicBezTo>
                  <a:close/>
                  <a:moveTo>
                    <a:pt x="27662" y="6385"/>
                  </a:moveTo>
                  <a:cubicBezTo>
                    <a:pt x="27163" y="6385"/>
                    <a:pt x="26664" y="6575"/>
                    <a:pt x="26283" y="6956"/>
                  </a:cubicBezTo>
                  <a:cubicBezTo>
                    <a:pt x="25521" y="7718"/>
                    <a:pt x="25521" y="8952"/>
                    <a:pt x="26283" y="9714"/>
                  </a:cubicBezTo>
                  <a:cubicBezTo>
                    <a:pt x="26664" y="10095"/>
                    <a:pt x="27163" y="10285"/>
                    <a:pt x="27662" y="10285"/>
                  </a:cubicBezTo>
                  <a:cubicBezTo>
                    <a:pt x="28161" y="10285"/>
                    <a:pt x="28660" y="10095"/>
                    <a:pt x="29040" y="9714"/>
                  </a:cubicBezTo>
                  <a:cubicBezTo>
                    <a:pt x="29802" y="8952"/>
                    <a:pt x="29802" y="7718"/>
                    <a:pt x="29040" y="6956"/>
                  </a:cubicBezTo>
                  <a:cubicBezTo>
                    <a:pt x="28660" y="6575"/>
                    <a:pt x="28161" y="6385"/>
                    <a:pt x="27662" y="6385"/>
                  </a:cubicBezTo>
                  <a:close/>
                  <a:moveTo>
                    <a:pt x="21285" y="12753"/>
                  </a:moveTo>
                  <a:cubicBezTo>
                    <a:pt x="20783" y="12753"/>
                    <a:pt x="20280" y="12944"/>
                    <a:pt x="19899" y="13325"/>
                  </a:cubicBezTo>
                  <a:cubicBezTo>
                    <a:pt x="19137" y="14086"/>
                    <a:pt x="19137" y="15336"/>
                    <a:pt x="19899" y="16097"/>
                  </a:cubicBezTo>
                  <a:cubicBezTo>
                    <a:pt x="20280" y="16478"/>
                    <a:pt x="20783" y="16669"/>
                    <a:pt x="21285" y="16669"/>
                  </a:cubicBezTo>
                  <a:cubicBezTo>
                    <a:pt x="21788" y="16669"/>
                    <a:pt x="22291" y="16478"/>
                    <a:pt x="22672" y="16097"/>
                  </a:cubicBezTo>
                  <a:cubicBezTo>
                    <a:pt x="23434" y="15336"/>
                    <a:pt x="23434" y="14086"/>
                    <a:pt x="22672" y="13325"/>
                  </a:cubicBezTo>
                  <a:cubicBezTo>
                    <a:pt x="22291" y="12944"/>
                    <a:pt x="21788" y="12753"/>
                    <a:pt x="21285" y="12753"/>
                  </a:cubicBezTo>
                  <a:close/>
                  <a:moveTo>
                    <a:pt x="14917" y="19128"/>
                  </a:moveTo>
                  <a:cubicBezTo>
                    <a:pt x="14415" y="19128"/>
                    <a:pt x="13913" y="19318"/>
                    <a:pt x="13530" y="19693"/>
                  </a:cubicBezTo>
                  <a:cubicBezTo>
                    <a:pt x="12768" y="20455"/>
                    <a:pt x="12768" y="21689"/>
                    <a:pt x="13530" y="22451"/>
                  </a:cubicBezTo>
                  <a:cubicBezTo>
                    <a:pt x="13911" y="22832"/>
                    <a:pt x="14410" y="23022"/>
                    <a:pt x="14909" y="23022"/>
                  </a:cubicBezTo>
                  <a:cubicBezTo>
                    <a:pt x="15408" y="23022"/>
                    <a:pt x="15907" y="22832"/>
                    <a:pt x="16288" y="22451"/>
                  </a:cubicBezTo>
                  <a:cubicBezTo>
                    <a:pt x="17050" y="21689"/>
                    <a:pt x="17050" y="20455"/>
                    <a:pt x="16288" y="19693"/>
                  </a:cubicBezTo>
                  <a:cubicBezTo>
                    <a:pt x="15909" y="19314"/>
                    <a:pt x="15413" y="19128"/>
                    <a:pt x="14917" y="19128"/>
                  </a:cubicBezTo>
                  <a:close/>
                  <a:moveTo>
                    <a:pt x="8525" y="25506"/>
                  </a:moveTo>
                  <a:cubicBezTo>
                    <a:pt x="8026" y="25506"/>
                    <a:pt x="7527" y="25696"/>
                    <a:pt x="7146" y="26077"/>
                  </a:cubicBezTo>
                  <a:cubicBezTo>
                    <a:pt x="6385" y="26839"/>
                    <a:pt x="6385" y="28073"/>
                    <a:pt x="7146" y="28835"/>
                  </a:cubicBezTo>
                  <a:cubicBezTo>
                    <a:pt x="7527" y="29216"/>
                    <a:pt x="8026" y="29406"/>
                    <a:pt x="8525" y="29406"/>
                  </a:cubicBezTo>
                  <a:cubicBezTo>
                    <a:pt x="9024" y="29406"/>
                    <a:pt x="9523" y="29216"/>
                    <a:pt x="9904" y="28835"/>
                  </a:cubicBezTo>
                  <a:cubicBezTo>
                    <a:pt x="10666" y="28073"/>
                    <a:pt x="10666" y="26839"/>
                    <a:pt x="9904" y="26077"/>
                  </a:cubicBezTo>
                  <a:cubicBezTo>
                    <a:pt x="9523" y="25696"/>
                    <a:pt x="9024" y="25506"/>
                    <a:pt x="8525" y="25506"/>
                  </a:cubicBezTo>
                  <a:close/>
                  <a:moveTo>
                    <a:pt x="2141" y="31874"/>
                  </a:moveTo>
                  <a:cubicBezTo>
                    <a:pt x="1642" y="31874"/>
                    <a:pt x="1143" y="32065"/>
                    <a:pt x="763" y="32446"/>
                  </a:cubicBezTo>
                  <a:cubicBezTo>
                    <a:pt x="1" y="33207"/>
                    <a:pt x="1" y="34457"/>
                    <a:pt x="763" y="35219"/>
                  </a:cubicBezTo>
                  <a:cubicBezTo>
                    <a:pt x="1143" y="35599"/>
                    <a:pt x="1642" y="35790"/>
                    <a:pt x="2141" y="35790"/>
                  </a:cubicBezTo>
                  <a:cubicBezTo>
                    <a:pt x="2640" y="35790"/>
                    <a:pt x="3139" y="35599"/>
                    <a:pt x="3520" y="35219"/>
                  </a:cubicBezTo>
                  <a:cubicBezTo>
                    <a:pt x="4282" y="34457"/>
                    <a:pt x="4282" y="33207"/>
                    <a:pt x="3520" y="32446"/>
                  </a:cubicBezTo>
                  <a:cubicBezTo>
                    <a:pt x="3139" y="32065"/>
                    <a:pt x="2640" y="31874"/>
                    <a:pt x="2141" y="31874"/>
                  </a:cubicBezTo>
                  <a:close/>
                </a:path>
              </a:pathLst>
            </a:custGeom>
            <a:gradFill>
              <a:gsLst>
                <a:gs pos="0">
                  <a:schemeClr val="lt2">
                    <a:alpha val="46820"/>
                  </a:schemeClr>
                </a:gs>
                <a:gs pos="78000">
                  <a:schemeClr val="lt1">
                    <a:alpha val="46820"/>
                  </a:schemeClr>
                </a:gs>
                <a:gs pos="100000">
                  <a:schemeClr val="lt1">
                    <a:alpha val="4682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18" name="Google Shape;1618;p40"/>
            <p:cNvGrpSpPr/>
            <p:nvPr/>
          </p:nvGrpSpPr>
          <p:grpSpPr>
            <a:xfrm rot="-5400000" flipH="1">
              <a:off x="5819578" y="4727817"/>
              <a:ext cx="134004" cy="134004"/>
              <a:chOff x="8356813" y="1074288"/>
              <a:chExt cx="351900" cy="351900"/>
            </a:xfrm>
          </p:grpSpPr>
          <p:sp>
            <p:nvSpPr>
              <p:cNvPr id="1619" name="Google Shape;1619;p40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0" name="Google Shape;1620;p40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621" name="Google Shape;1621;p40"/>
          <p:cNvSpPr txBox="1">
            <a:spLocks noGrp="1"/>
          </p:cNvSpPr>
          <p:nvPr>
            <p:ph type="title"/>
          </p:nvPr>
        </p:nvSpPr>
        <p:spPr>
          <a:xfrm>
            <a:off x="1038810" y="347286"/>
            <a:ext cx="66912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С</a:t>
            </a:r>
            <a:r>
              <a:rPr lang="ru-RU" dirty="0" err="1"/>
              <a:t>труктура</a:t>
            </a:r>
            <a:r>
              <a:rPr lang="ru-RU" dirty="0"/>
              <a:t> третьей модели</a:t>
            </a:r>
            <a:endParaRPr dirty="0"/>
          </a:p>
        </p:txBody>
      </p:sp>
      <p:grpSp>
        <p:nvGrpSpPr>
          <p:cNvPr id="1623" name="Google Shape;1623;p40"/>
          <p:cNvGrpSpPr/>
          <p:nvPr/>
        </p:nvGrpSpPr>
        <p:grpSpPr>
          <a:xfrm rot="-5400000" flipH="1">
            <a:off x="8904403" y="2929792"/>
            <a:ext cx="134004" cy="134004"/>
            <a:chOff x="8356813" y="1074288"/>
            <a:chExt cx="351900" cy="351900"/>
          </a:xfrm>
        </p:grpSpPr>
        <p:sp>
          <p:nvSpPr>
            <p:cNvPr id="1624" name="Google Shape;1624;p40"/>
            <p:cNvSpPr/>
            <p:nvPr/>
          </p:nvSpPr>
          <p:spPr>
            <a:xfrm>
              <a:off x="8356813" y="1074288"/>
              <a:ext cx="351900" cy="3519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40"/>
            <p:cNvSpPr/>
            <p:nvPr/>
          </p:nvSpPr>
          <p:spPr>
            <a:xfrm>
              <a:off x="8406497" y="1123972"/>
              <a:ext cx="252600" cy="252600"/>
            </a:xfrm>
            <a:prstGeom prst="ellipse">
              <a:avLst/>
            </a:pr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" name="Google Shape;2165;p55">
            <a:extLst>
              <a:ext uri="{FF2B5EF4-FFF2-40B4-BE49-F238E27FC236}">
                <a16:creationId xmlns:a16="http://schemas.microsoft.com/office/drawing/2014/main" id="{D747F043-66D7-F442-2B73-15BA6020CEBB}"/>
              </a:ext>
            </a:extLst>
          </p:cNvPr>
          <p:cNvGrpSpPr/>
          <p:nvPr/>
        </p:nvGrpSpPr>
        <p:grpSpPr>
          <a:xfrm>
            <a:off x="2815079" y="2536955"/>
            <a:ext cx="179668" cy="179626"/>
            <a:chOff x="1726066" y="2580534"/>
            <a:chExt cx="179668" cy="179626"/>
          </a:xfrm>
        </p:grpSpPr>
        <p:sp>
          <p:nvSpPr>
            <p:cNvPr id="4" name="Google Shape;2166;p55">
              <a:extLst>
                <a:ext uri="{FF2B5EF4-FFF2-40B4-BE49-F238E27FC236}">
                  <a16:creationId xmlns:a16="http://schemas.microsoft.com/office/drawing/2014/main" id="{21E25766-A930-462E-312B-EF4CCB8988A4}"/>
                </a:ext>
              </a:extLst>
            </p:cNvPr>
            <p:cNvSpPr/>
            <p:nvPr/>
          </p:nvSpPr>
          <p:spPr>
            <a:xfrm>
              <a:off x="1726066" y="2580534"/>
              <a:ext cx="179668" cy="179626"/>
            </a:xfrm>
            <a:prstGeom prst="ellipse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2167;p55">
              <a:extLst>
                <a:ext uri="{FF2B5EF4-FFF2-40B4-BE49-F238E27FC236}">
                  <a16:creationId xmlns:a16="http://schemas.microsoft.com/office/drawing/2014/main" id="{EF267854-66B0-46C8-BE54-FD23C6F691D0}"/>
                </a:ext>
              </a:extLst>
            </p:cNvPr>
            <p:cNvSpPr/>
            <p:nvPr/>
          </p:nvSpPr>
          <p:spPr>
            <a:xfrm>
              <a:off x="1761754" y="2616214"/>
              <a:ext cx="108290" cy="108264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7" name="Google Shape;2168;p55">
            <a:extLst>
              <a:ext uri="{FF2B5EF4-FFF2-40B4-BE49-F238E27FC236}">
                <a16:creationId xmlns:a16="http://schemas.microsoft.com/office/drawing/2014/main" id="{335B13F7-E238-4A87-6F94-D71334FC7CA1}"/>
              </a:ext>
            </a:extLst>
          </p:cNvPr>
          <p:cNvCxnSpPr>
            <a:cxnSpLocks/>
            <a:endCxn id="4" idx="0"/>
          </p:cNvCxnSpPr>
          <p:nvPr/>
        </p:nvCxnSpPr>
        <p:spPr>
          <a:xfrm flipV="1">
            <a:off x="1479904" y="2536955"/>
            <a:ext cx="1425009" cy="572772"/>
          </a:xfrm>
          <a:prstGeom prst="bentConnector4">
            <a:avLst>
              <a:gd name="adj1" fmla="val 46848"/>
              <a:gd name="adj2" fmla="val 80382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8" name="Google Shape;2169;p55">
            <a:extLst>
              <a:ext uri="{FF2B5EF4-FFF2-40B4-BE49-F238E27FC236}">
                <a16:creationId xmlns:a16="http://schemas.microsoft.com/office/drawing/2014/main" id="{2480D6DF-EC74-59C0-FFC7-9198BD07BA73}"/>
              </a:ext>
            </a:extLst>
          </p:cNvPr>
          <p:cNvCxnSpPr>
            <a:cxnSpLocks/>
            <a:endCxn id="12" idx="6"/>
          </p:cNvCxnSpPr>
          <p:nvPr/>
        </p:nvCxnSpPr>
        <p:spPr>
          <a:xfrm rot="10800000" flipV="1">
            <a:off x="2933715" y="3105838"/>
            <a:ext cx="1801993" cy="576029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9" name="Google Shape;2176;p55">
            <a:extLst>
              <a:ext uri="{FF2B5EF4-FFF2-40B4-BE49-F238E27FC236}">
                <a16:creationId xmlns:a16="http://schemas.microsoft.com/office/drawing/2014/main" id="{08E4125E-ABDB-C270-C1C6-7ED05210E1B9}"/>
              </a:ext>
            </a:extLst>
          </p:cNvPr>
          <p:cNvCxnSpPr>
            <a:stCxn id="4" idx="6"/>
            <a:endCxn id="12" idx="2"/>
          </p:cNvCxnSpPr>
          <p:nvPr/>
        </p:nvCxnSpPr>
        <p:spPr>
          <a:xfrm flipH="1">
            <a:off x="2754046" y="2626768"/>
            <a:ext cx="240701" cy="1055100"/>
          </a:xfrm>
          <a:prstGeom prst="bentConnector5">
            <a:avLst>
              <a:gd name="adj1" fmla="val 33803"/>
              <a:gd name="adj2" fmla="val 2261"/>
              <a:gd name="adj3" fmla="val 37222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" name="Google Shape;2177;p55">
            <a:extLst>
              <a:ext uri="{FF2B5EF4-FFF2-40B4-BE49-F238E27FC236}">
                <a16:creationId xmlns:a16="http://schemas.microsoft.com/office/drawing/2014/main" id="{310ABF13-5519-55DE-ACBD-6D15D9F577DE}"/>
              </a:ext>
            </a:extLst>
          </p:cNvPr>
          <p:cNvCxnSpPr>
            <a:cxnSpLocks/>
            <a:stCxn id="12" idx="6"/>
            <a:endCxn id="15" idx="2"/>
          </p:cNvCxnSpPr>
          <p:nvPr/>
        </p:nvCxnSpPr>
        <p:spPr>
          <a:xfrm flipH="1">
            <a:off x="2779391" y="3681868"/>
            <a:ext cx="154323" cy="1222901"/>
          </a:xfrm>
          <a:prstGeom prst="bentConnector5">
            <a:avLst>
              <a:gd name="adj1" fmla="val 37660"/>
              <a:gd name="adj2" fmla="val 1205"/>
              <a:gd name="adj3" fmla="val 42254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" name="Google Shape;2183;p55">
            <a:extLst>
              <a:ext uri="{FF2B5EF4-FFF2-40B4-BE49-F238E27FC236}">
                <a16:creationId xmlns:a16="http://schemas.microsoft.com/office/drawing/2014/main" id="{9097B18B-3FC1-B861-4955-128ACDCC7E08}"/>
              </a:ext>
            </a:extLst>
          </p:cNvPr>
          <p:cNvGrpSpPr/>
          <p:nvPr/>
        </p:nvGrpSpPr>
        <p:grpSpPr>
          <a:xfrm>
            <a:off x="2754046" y="3592055"/>
            <a:ext cx="179668" cy="179626"/>
            <a:chOff x="4482166" y="2580534"/>
            <a:chExt cx="179668" cy="179626"/>
          </a:xfrm>
        </p:grpSpPr>
        <p:sp>
          <p:nvSpPr>
            <p:cNvPr id="12" name="Google Shape;2170;p55">
              <a:extLst>
                <a:ext uri="{FF2B5EF4-FFF2-40B4-BE49-F238E27FC236}">
                  <a16:creationId xmlns:a16="http://schemas.microsoft.com/office/drawing/2014/main" id="{8116A3B2-9067-78A7-713A-316A05C22663}"/>
                </a:ext>
              </a:extLst>
            </p:cNvPr>
            <p:cNvSpPr/>
            <p:nvPr/>
          </p:nvSpPr>
          <p:spPr>
            <a:xfrm>
              <a:off x="4482166" y="2580534"/>
              <a:ext cx="179668" cy="179626"/>
            </a:xfrm>
            <a:prstGeom prst="ellipse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184;p55">
              <a:extLst>
                <a:ext uri="{FF2B5EF4-FFF2-40B4-BE49-F238E27FC236}">
                  <a16:creationId xmlns:a16="http://schemas.microsoft.com/office/drawing/2014/main" id="{02281C0D-3FD4-6425-DAF1-96F68B07E48F}"/>
                </a:ext>
              </a:extLst>
            </p:cNvPr>
            <p:cNvSpPr/>
            <p:nvPr/>
          </p:nvSpPr>
          <p:spPr>
            <a:xfrm>
              <a:off x="4517854" y="2616214"/>
              <a:ext cx="108290" cy="108264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oogle Shape;2187;p55">
            <a:extLst>
              <a:ext uri="{FF2B5EF4-FFF2-40B4-BE49-F238E27FC236}">
                <a16:creationId xmlns:a16="http://schemas.microsoft.com/office/drawing/2014/main" id="{12363F0D-C56F-F703-C4C5-39982B77F1ED}"/>
              </a:ext>
            </a:extLst>
          </p:cNvPr>
          <p:cNvGrpSpPr/>
          <p:nvPr/>
        </p:nvGrpSpPr>
        <p:grpSpPr>
          <a:xfrm>
            <a:off x="2779391" y="4814919"/>
            <a:ext cx="179700" cy="179700"/>
            <a:chOff x="7238266" y="3053222"/>
            <a:chExt cx="179700" cy="179700"/>
          </a:xfrm>
        </p:grpSpPr>
        <p:sp>
          <p:nvSpPr>
            <p:cNvPr id="15" name="Google Shape;2172;p55">
              <a:extLst>
                <a:ext uri="{FF2B5EF4-FFF2-40B4-BE49-F238E27FC236}">
                  <a16:creationId xmlns:a16="http://schemas.microsoft.com/office/drawing/2014/main" id="{E8D9C62B-B1CD-D8E5-3225-6D013B05EACC}"/>
                </a:ext>
              </a:extLst>
            </p:cNvPr>
            <p:cNvSpPr/>
            <p:nvPr/>
          </p:nvSpPr>
          <p:spPr>
            <a:xfrm>
              <a:off x="7238266" y="3053222"/>
              <a:ext cx="179700" cy="179700"/>
            </a:xfrm>
            <a:prstGeom prst="ellipse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188;p55">
              <a:extLst>
                <a:ext uri="{FF2B5EF4-FFF2-40B4-BE49-F238E27FC236}">
                  <a16:creationId xmlns:a16="http://schemas.microsoft.com/office/drawing/2014/main" id="{45ACE065-46BD-DB50-99EF-451E0E90A9D7}"/>
                </a:ext>
              </a:extLst>
            </p:cNvPr>
            <p:cNvSpPr/>
            <p:nvPr/>
          </p:nvSpPr>
          <p:spPr>
            <a:xfrm>
              <a:off x="7273954" y="3088901"/>
              <a:ext cx="108300" cy="108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7" name="Google Shape;2176;p55">
            <a:extLst>
              <a:ext uri="{FF2B5EF4-FFF2-40B4-BE49-F238E27FC236}">
                <a16:creationId xmlns:a16="http://schemas.microsoft.com/office/drawing/2014/main" id="{66B7C6C3-0F8D-DB79-1D2A-D28F18AB136C}"/>
              </a:ext>
            </a:extLst>
          </p:cNvPr>
          <p:cNvCxnSpPr>
            <a:cxnSpLocks/>
            <a:stCxn id="20" idx="4"/>
          </p:cNvCxnSpPr>
          <p:nvPr/>
        </p:nvCxnSpPr>
        <p:spPr>
          <a:xfrm rot="5400000">
            <a:off x="2336431" y="2554440"/>
            <a:ext cx="1191097" cy="54132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8" name="Google Shape;2187;p55">
            <a:extLst>
              <a:ext uri="{FF2B5EF4-FFF2-40B4-BE49-F238E27FC236}">
                <a16:creationId xmlns:a16="http://schemas.microsoft.com/office/drawing/2014/main" id="{3B775CFB-69B1-9367-EADF-44314AB6F46E}"/>
              </a:ext>
            </a:extLst>
          </p:cNvPr>
          <p:cNvGrpSpPr/>
          <p:nvPr/>
        </p:nvGrpSpPr>
        <p:grpSpPr>
          <a:xfrm>
            <a:off x="2869207" y="1841979"/>
            <a:ext cx="179700" cy="179700"/>
            <a:chOff x="7238266" y="3053222"/>
            <a:chExt cx="179700" cy="179700"/>
          </a:xfrm>
        </p:grpSpPr>
        <p:sp>
          <p:nvSpPr>
            <p:cNvPr id="19" name="Google Shape;2172;p55">
              <a:extLst>
                <a:ext uri="{FF2B5EF4-FFF2-40B4-BE49-F238E27FC236}">
                  <a16:creationId xmlns:a16="http://schemas.microsoft.com/office/drawing/2014/main" id="{FDCE1B50-EE2A-C6CD-633A-B6D30A7B4F77}"/>
                </a:ext>
              </a:extLst>
            </p:cNvPr>
            <p:cNvSpPr/>
            <p:nvPr/>
          </p:nvSpPr>
          <p:spPr>
            <a:xfrm>
              <a:off x="7238266" y="3053222"/>
              <a:ext cx="179700" cy="179700"/>
            </a:xfrm>
            <a:prstGeom prst="ellipse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188;p55">
              <a:extLst>
                <a:ext uri="{FF2B5EF4-FFF2-40B4-BE49-F238E27FC236}">
                  <a16:creationId xmlns:a16="http://schemas.microsoft.com/office/drawing/2014/main" id="{D750EDA8-4DD5-12B6-B5BC-271F4F8D0AD7}"/>
                </a:ext>
              </a:extLst>
            </p:cNvPr>
            <p:cNvSpPr/>
            <p:nvPr/>
          </p:nvSpPr>
          <p:spPr>
            <a:xfrm>
              <a:off x="7273954" y="3088901"/>
              <a:ext cx="108300" cy="108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9A02D787-13D4-4CDC-9A12-7AFF53CFDB48}"/>
              </a:ext>
            </a:extLst>
          </p:cNvPr>
          <p:cNvSpPr txBox="1"/>
          <p:nvPr/>
        </p:nvSpPr>
        <p:spPr>
          <a:xfrm>
            <a:off x="2688956" y="1561403"/>
            <a:ext cx="11192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 image</a:t>
            </a:r>
            <a:endParaRPr lang="ru-RU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F2461A0-CAFE-1793-17F2-779F26CF7336}"/>
              </a:ext>
            </a:extLst>
          </p:cNvPr>
          <p:cNvSpPr txBox="1"/>
          <p:nvPr/>
        </p:nvSpPr>
        <p:spPr>
          <a:xfrm>
            <a:off x="280445" y="3063796"/>
            <a:ext cx="1537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Resnet-50 layers</a:t>
            </a:r>
            <a:endParaRPr lang="ru-RU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8BBD837-F4E6-37E0-8B12-D2124D8E8AA2}"/>
              </a:ext>
            </a:extLst>
          </p:cNvPr>
          <p:cNvSpPr txBox="1"/>
          <p:nvPr/>
        </p:nvSpPr>
        <p:spPr>
          <a:xfrm>
            <a:off x="4201548" y="2696212"/>
            <a:ext cx="13660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sz="1400" b="1" dirty="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Custom Head</a:t>
            </a:r>
          </a:p>
          <a:p>
            <a:endParaRPr lang="ru-RU" dirty="0"/>
          </a:p>
        </p:txBody>
      </p:sp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0375E07B-5EC3-E731-35E9-643930BF06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17786" y="3217684"/>
            <a:ext cx="2681458" cy="1812760"/>
          </a:xfrm>
          <a:prstGeom prst="rect">
            <a:avLst/>
          </a:prstGeom>
        </p:spPr>
      </p:pic>
      <p:sp>
        <p:nvSpPr>
          <p:cNvPr id="27" name="Подзаголовок 26">
            <a:extLst>
              <a:ext uri="{FF2B5EF4-FFF2-40B4-BE49-F238E27FC236}">
                <a16:creationId xmlns:a16="http://schemas.microsoft.com/office/drawing/2014/main" id="{5583E99D-4F59-B7DC-E417-BE94B8B44AF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5D36D91C-DA1A-F516-7A55-69AF1AC6CE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85879" y="22129"/>
            <a:ext cx="184759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4753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5" name="Google Shape;1545;p40"/>
          <p:cNvGrpSpPr/>
          <p:nvPr/>
        </p:nvGrpSpPr>
        <p:grpSpPr>
          <a:xfrm>
            <a:off x="-2765817" y="-2958610"/>
            <a:ext cx="8164418" cy="6343459"/>
            <a:chOff x="-2613417" y="-2806210"/>
            <a:chExt cx="8164418" cy="6343459"/>
          </a:xfrm>
        </p:grpSpPr>
        <p:grpSp>
          <p:nvGrpSpPr>
            <p:cNvPr id="1546" name="Google Shape;1546;p40"/>
            <p:cNvGrpSpPr/>
            <p:nvPr/>
          </p:nvGrpSpPr>
          <p:grpSpPr>
            <a:xfrm>
              <a:off x="-2613417" y="-2806210"/>
              <a:ext cx="8164418" cy="6343459"/>
              <a:chOff x="-2613417" y="-2806210"/>
              <a:chExt cx="8164418" cy="6343459"/>
            </a:xfrm>
          </p:grpSpPr>
          <p:grpSp>
            <p:nvGrpSpPr>
              <p:cNvPr id="1547" name="Google Shape;1547;p40"/>
              <p:cNvGrpSpPr/>
              <p:nvPr/>
            </p:nvGrpSpPr>
            <p:grpSpPr>
              <a:xfrm>
                <a:off x="-191059" y="95963"/>
                <a:ext cx="1538562" cy="971589"/>
                <a:chOff x="-191059" y="95963"/>
                <a:chExt cx="1538562" cy="971589"/>
              </a:xfrm>
            </p:grpSpPr>
            <p:grpSp>
              <p:nvGrpSpPr>
                <p:cNvPr id="1548" name="Google Shape;1548;p40"/>
                <p:cNvGrpSpPr/>
                <p:nvPr/>
              </p:nvGrpSpPr>
              <p:grpSpPr>
                <a:xfrm>
                  <a:off x="-191059" y="201619"/>
                  <a:ext cx="904284" cy="865933"/>
                  <a:chOff x="2038491" y="-937756"/>
                  <a:chExt cx="904284" cy="865933"/>
                </a:xfrm>
              </p:grpSpPr>
              <p:grpSp>
                <p:nvGrpSpPr>
                  <p:cNvPr id="1549" name="Google Shape;1549;p40"/>
                  <p:cNvGrpSpPr/>
                  <p:nvPr/>
                </p:nvGrpSpPr>
                <p:grpSpPr>
                  <a:xfrm>
                    <a:off x="2096570" y="-863491"/>
                    <a:ext cx="717621" cy="717392"/>
                    <a:chOff x="1483457" y="3953671"/>
                    <a:chExt cx="717621" cy="717392"/>
                  </a:xfrm>
                </p:grpSpPr>
                <p:sp>
                  <p:nvSpPr>
                    <p:cNvPr id="1550" name="Google Shape;1550;p40"/>
                    <p:cNvSpPr/>
                    <p:nvPr/>
                  </p:nvSpPr>
                  <p:spPr>
                    <a:xfrm>
                      <a:off x="1483457" y="425726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51" name="Google Shape;1551;p40"/>
                    <p:cNvSpPr/>
                    <p:nvPr/>
                  </p:nvSpPr>
                  <p:spPr>
                    <a:xfrm>
                      <a:off x="1559470" y="418148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52" name="Google Shape;1552;p40"/>
                    <p:cNvSpPr/>
                    <p:nvPr/>
                  </p:nvSpPr>
                  <p:spPr>
                    <a:xfrm>
                      <a:off x="1635483" y="4105239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1" y="381"/>
                          </a:lnTo>
                          <a:lnTo>
                            <a:pt x="26740" y="27120"/>
                          </a:lnTo>
                          <a:lnTo>
                            <a:pt x="27121" y="26755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53" name="Google Shape;1553;p40"/>
                    <p:cNvSpPr/>
                    <p:nvPr/>
                  </p:nvSpPr>
                  <p:spPr>
                    <a:xfrm>
                      <a:off x="1711267" y="402945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55" y="27121"/>
                          </a:lnTo>
                          <a:lnTo>
                            <a:pt x="27120" y="26755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54" name="Google Shape;1554;p40"/>
                    <p:cNvSpPr/>
                    <p:nvPr/>
                  </p:nvSpPr>
                  <p:spPr>
                    <a:xfrm>
                      <a:off x="1787280" y="395367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2" y="1"/>
                          </a:moveTo>
                          <a:lnTo>
                            <a:pt x="1" y="382"/>
                          </a:lnTo>
                          <a:lnTo>
                            <a:pt x="26740" y="27121"/>
                          </a:lnTo>
                          <a:lnTo>
                            <a:pt x="27121" y="26740"/>
                          </a:lnTo>
                          <a:lnTo>
                            <a:pt x="382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sp>
                <p:nvSpPr>
                  <p:cNvPr id="1555" name="Google Shape;1555;p40"/>
                  <p:cNvSpPr/>
                  <p:nvPr/>
                </p:nvSpPr>
                <p:spPr>
                  <a:xfrm>
                    <a:off x="2038491" y="-937756"/>
                    <a:ext cx="904284" cy="8659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902" h="35337" extrusionOk="0">
                        <a:moveTo>
                          <a:pt x="18449" y="1"/>
                        </a:moveTo>
                        <a:cubicBezTo>
                          <a:pt x="16409" y="1"/>
                          <a:pt x="14368" y="778"/>
                          <a:pt x="12814" y="2332"/>
                        </a:cubicBezTo>
                        <a:lnTo>
                          <a:pt x="3108" y="12037"/>
                        </a:lnTo>
                        <a:cubicBezTo>
                          <a:pt x="0" y="15145"/>
                          <a:pt x="0" y="20189"/>
                          <a:pt x="3108" y="23297"/>
                        </a:cubicBezTo>
                        <a:lnTo>
                          <a:pt x="12814" y="33017"/>
                        </a:lnTo>
                        <a:cubicBezTo>
                          <a:pt x="14368" y="34564"/>
                          <a:pt x="16405" y="35337"/>
                          <a:pt x="18443" y="35337"/>
                        </a:cubicBezTo>
                        <a:cubicBezTo>
                          <a:pt x="20481" y="35337"/>
                          <a:pt x="22519" y="34564"/>
                          <a:pt x="24073" y="33017"/>
                        </a:cubicBezTo>
                        <a:lnTo>
                          <a:pt x="33794" y="23297"/>
                        </a:lnTo>
                        <a:cubicBezTo>
                          <a:pt x="36902" y="20189"/>
                          <a:pt x="36902" y="15145"/>
                          <a:pt x="33794" y="12037"/>
                        </a:cubicBezTo>
                        <a:lnTo>
                          <a:pt x="24073" y="2332"/>
                        </a:lnTo>
                        <a:cubicBezTo>
                          <a:pt x="22527" y="778"/>
                          <a:pt x="20489" y="1"/>
                          <a:pt x="18449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8000">
                        <a:schemeClr val="lt1"/>
                      </a:gs>
                      <a:gs pos="56000">
                        <a:srgbClr val="FFFFFF">
                          <a:alpha val="0"/>
                        </a:srgbClr>
                      </a:gs>
                      <a:gs pos="74000">
                        <a:schemeClr val="lt1"/>
                      </a:gs>
                      <a:gs pos="100000">
                        <a:srgbClr val="0C0A9E">
                          <a:alpha val="20000"/>
                        </a:srgb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556" name="Google Shape;1556;p40"/>
                <p:cNvGrpSpPr/>
                <p:nvPr/>
              </p:nvGrpSpPr>
              <p:grpSpPr>
                <a:xfrm>
                  <a:off x="584533" y="95963"/>
                  <a:ext cx="473483" cy="453403"/>
                  <a:chOff x="2038491" y="-937756"/>
                  <a:chExt cx="904284" cy="865933"/>
                </a:xfrm>
              </p:grpSpPr>
              <p:grpSp>
                <p:nvGrpSpPr>
                  <p:cNvPr id="1557" name="Google Shape;1557;p40"/>
                  <p:cNvGrpSpPr/>
                  <p:nvPr/>
                </p:nvGrpSpPr>
                <p:grpSpPr>
                  <a:xfrm>
                    <a:off x="2096570" y="-863491"/>
                    <a:ext cx="717621" cy="717392"/>
                    <a:chOff x="1483457" y="3953671"/>
                    <a:chExt cx="717621" cy="717392"/>
                  </a:xfrm>
                </p:grpSpPr>
                <p:sp>
                  <p:nvSpPr>
                    <p:cNvPr id="1558" name="Google Shape;1558;p40"/>
                    <p:cNvSpPr/>
                    <p:nvPr/>
                  </p:nvSpPr>
                  <p:spPr>
                    <a:xfrm>
                      <a:off x="1483457" y="425726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59" name="Google Shape;1559;p40"/>
                    <p:cNvSpPr/>
                    <p:nvPr/>
                  </p:nvSpPr>
                  <p:spPr>
                    <a:xfrm>
                      <a:off x="1559470" y="418148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60" name="Google Shape;1560;p40"/>
                    <p:cNvSpPr/>
                    <p:nvPr/>
                  </p:nvSpPr>
                  <p:spPr>
                    <a:xfrm>
                      <a:off x="1635483" y="4105239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1" y="381"/>
                          </a:lnTo>
                          <a:lnTo>
                            <a:pt x="26740" y="27120"/>
                          </a:lnTo>
                          <a:lnTo>
                            <a:pt x="27121" y="26755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61" name="Google Shape;1561;p40"/>
                    <p:cNvSpPr/>
                    <p:nvPr/>
                  </p:nvSpPr>
                  <p:spPr>
                    <a:xfrm>
                      <a:off x="1711267" y="402945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55" y="27121"/>
                          </a:lnTo>
                          <a:lnTo>
                            <a:pt x="27120" y="26755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62" name="Google Shape;1562;p40"/>
                    <p:cNvSpPr/>
                    <p:nvPr/>
                  </p:nvSpPr>
                  <p:spPr>
                    <a:xfrm>
                      <a:off x="1787280" y="395367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2" y="1"/>
                          </a:moveTo>
                          <a:lnTo>
                            <a:pt x="1" y="382"/>
                          </a:lnTo>
                          <a:lnTo>
                            <a:pt x="26740" y="27121"/>
                          </a:lnTo>
                          <a:lnTo>
                            <a:pt x="27121" y="26740"/>
                          </a:lnTo>
                          <a:lnTo>
                            <a:pt x="382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sp>
                <p:nvSpPr>
                  <p:cNvPr id="1563" name="Google Shape;1563;p40"/>
                  <p:cNvSpPr/>
                  <p:nvPr/>
                </p:nvSpPr>
                <p:spPr>
                  <a:xfrm>
                    <a:off x="2038491" y="-937756"/>
                    <a:ext cx="904284" cy="8659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902" h="35337" extrusionOk="0">
                        <a:moveTo>
                          <a:pt x="18449" y="1"/>
                        </a:moveTo>
                        <a:cubicBezTo>
                          <a:pt x="16409" y="1"/>
                          <a:pt x="14368" y="778"/>
                          <a:pt x="12814" y="2332"/>
                        </a:cubicBezTo>
                        <a:lnTo>
                          <a:pt x="3108" y="12037"/>
                        </a:lnTo>
                        <a:cubicBezTo>
                          <a:pt x="0" y="15145"/>
                          <a:pt x="0" y="20189"/>
                          <a:pt x="3108" y="23297"/>
                        </a:cubicBezTo>
                        <a:lnTo>
                          <a:pt x="12814" y="33017"/>
                        </a:lnTo>
                        <a:cubicBezTo>
                          <a:pt x="14368" y="34564"/>
                          <a:pt x="16405" y="35337"/>
                          <a:pt x="18443" y="35337"/>
                        </a:cubicBezTo>
                        <a:cubicBezTo>
                          <a:pt x="20481" y="35337"/>
                          <a:pt x="22519" y="34564"/>
                          <a:pt x="24073" y="33017"/>
                        </a:cubicBezTo>
                        <a:lnTo>
                          <a:pt x="33794" y="23297"/>
                        </a:lnTo>
                        <a:cubicBezTo>
                          <a:pt x="36902" y="20189"/>
                          <a:pt x="36902" y="15145"/>
                          <a:pt x="33794" y="12037"/>
                        </a:cubicBezTo>
                        <a:lnTo>
                          <a:pt x="24073" y="2332"/>
                        </a:lnTo>
                        <a:cubicBezTo>
                          <a:pt x="22527" y="778"/>
                          <a:pt x="20489" y="1"/>
                          <a:pt x="18449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8000">
                        <a:schemeClr val="lt1"/>
                      </a:gs>
                      <a:gs pos="56000">
                        <a:srgbClr val="FFFFFF">
                          <a:alpha val="0"/>
                        </a:srgbClr>
                      </a:gs>
                      <a:gs pos="74000">
                        <a:schemeClr val="lt1"/>
                      </a:gs>
                      <a:gs pos="100000">
                        <a:srgbClr val="0C0A9E">
                          <a:alpha val="20000"/>
                        </a:srgb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564" name="Google Shape;1564;p40"/>
                <p:cNvGrpSpPr/>
                <p:nvPr/>
              </p:nvGrpSpPr>
              <p:grpSpPr>
                <a:xfrm>
                  <a:off x="530445" y="481913"/>
                  <a:ext cx="473483" cy="453403"/>
                  <a:chOff x="2038491" y="-937756"/>
                  <a:chExt cx="904284" cy="865933"/>
                </a:xfrm>
              </p:grpSpPr>
              <p:grpSp>
                <p:nvGrpSpPr>
                  <p:cNvPr id="1565" name="Google Shape;1565;p40"/>
                  <p:cNvGrpSpPr/>
                  <p:nvPr/>
                </p:nvGrpSpPr>
                <p:grpSpPr>
                  <a:xfrm>
                    <a:off x="2096570" y="-863491"/>
                    <a:ext cx="717621" cy="717392"/>
                    <a:chOff x="1483457" y="3953671"/>
                    <a:chExt cx="717621" cy="717392"/>
                  </a:xfrm>
                </p:grpSpPr>
                <p:sp>
                  <p:nvSpPr>
                    <p:cNvPr id="1566" name="Google Shape;1566;p40"/>
                    <p:cNvSpPr/>
                    <p:nvPr/>
                  </p:nvSpPr>
                  <p:spPr>
                    <a:xfrm>
                      <a:off x="1483457" y="425726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67" name="Google Shape;1567;p40"/>
                    <p:cNvSpPr/>
                    <p:nvPr/>
                  </p:nvSpPr>
                  <p:spPr>
                    <a:xfrm>
                      <a:off x="1559470" y="418148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68" name="Google Shape;1568;p40"/>
                    <p:cNvSpPr/>
                    <p:nvPr/>
                  </p:nvSpPr>
                  <p:spPr>
                    <a:xfrm>
                      <a:off x="1635483" y="4105239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1" y="381"/>
                          </a:lnTo>
                          <a:lnTo>
                            <a:pt x="26740" y="27120"/>
                          </a:lnTo>
                          <a:lnTo>
                            <a:pt x="27121" y="26755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69" name="Google Shape;1569;p40"/>
                    <p:cNvSpPr/>
                    <p:nvPr/>
                  </p:nvSpPr>
                  <p:spPr>
                    <a:xfrm>
                      <a:off x="1711267" y="402945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55" y="27121"/>
                          </a:lnTo>
                          <a:lnTo>
                            <a:pt x="27120" y="26755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70" name="Google Shape;1570;p40"/>
                    <p:cNvSpPr/>
                    <p:nvPr/>
                  </p:nvSpPr>
                  <p:spPr>
                    <a:xfrm>
                      <a:off x="1787280" y="395367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2" y="1"/>
                          </a:moveTo>
                          <a:lnTo>
                            <a:pt x="1" y="382"/>
                          </a:lnTo>
                          <a:lnTo>
                            <a:pt x="26740" y="27121"/>
                          </a:lnTo>
                          <a:lnTo>
                            <a:pt x="27121" y="26740"/>
                          </a:lnTo>
                          <a:lnTo>
                            <a:pt x="382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sp>
                <p:nvSpPr>
                  <p:cNvPr id="1571" name="Google Shape;1571;p40"/>
                  <p:cNvSpPr/>
                  <p:nvPr/>
                </p:nvSpPr>
                <p:spPr>
                  <a:xfrm>
                    <a:off x="2038491" y="-937756"/>
                    <a:ext cx="904284" cy="8659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902" h="35337" extrusionOk="0">
                        <a:moveTo>
                          <a:pt x="18449" y="1"/>
                        </a:moveTo>
                        <a:cubicBezTo>
                          <a:pt x="16409" y="1"/>
                          <a:pt x="14368" y="778"/>
                          <a:pt x="12814" y="2332"/>
                        </a:cubicBezTo>
                        <a:lnTo>
                          <a:pt x="3108" y="12037"/>
                        </a:lnTo>
                        <a:cubicBezTo>
                          <a:pt x="0" y="15145"/>
                          <a:pt x="0" y="20189"/>
                          <a:pt x="3108" y="23297"/>
                        </a:cubicBezTo>
                        <a:lnTo>
                          <a:pt x="12814" y="33017"/>
                        </a:lnTo>
                        <a:cubicBezTo>
                          <a:pt x="14368" y="34564"/>
                          <a:pt x="16405" y="35337"/>
                          <a:pt x="18443" y="35337"/>
                        </a:cubicBezTo>
                        <a:cubicBezTo>
                          <a:pt x="20481" y="35337"/>
                          <a:pt x="22519" y="34564"/>
                          <a:pt x="24073" y="33017"/>
                        </a:cubicBezTo>
                        <a:lnTo>
                          <a:pt x="33794" y="23297"/>
                        </a:lnTo>
                        <a:cubicBezTo>
                          <a:pt x="36902" y="20189"/>
                          <a:pt x="36902" y="15145"/>
                          <a:pt x="33794" y="12037"/>
                        </a:cubicBezTo>
                        <a:lnTo>
                          <a:pt x="24073" y="2332"/>
                        </a:lnTo>
                        <a:cubicBezTo>
                          <a:pt x="22527" y="778"/>
                          <a:pt x="20489" y="1"/>
                          <a:pt x="18449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8000">
                        <a:schemeClr val="lt1"/>
                      </a:gs>
                      <a:gs pos="56000">
                        <a:srgbClr val="FFFFFF">
                          <a:alpha val="0"/>
                        </a:srgbClr>
                      </a:gs>
                      <a:gs pos="74000">
                        <a:schemeClr val="lt1"/>
                      </a:gs>
                      <a:gs pos="100000">
                        <a:srgbClr val="0C0A9E">
                          <a:alpha val="20000"/>
                        </a:srgb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572" name="Google Shape;1572;p40"/>
                <p:cNvGrpSpPr/>
                <p:nvPr/>
              </p:nvGrpSpPr>
              <p:grpSpPr>
                <a:xfrm>
                  <a:off x="874020" y="312788"/>
                  <a:ext cx="473483" cy="453403"/>
                  <a:chOff x="2038491" y="-937756"/>
                  <a:chExt cx="904284" cy="865933"/>
                </a:xfrm>
              </p:grpSpPr>
              <p:grpSp>
                <p:nvGrpSpPr>
                  <p:cNvPr id="1573" name="Google Shape;1573;p40"/>
                  <p:cNvGrpSpPr/>
                  <p:nvPr/>
                </p:nvGrpSpPr>
                <p:grpSpPr>
                  <a:xfrm>
                    <a:off x="2096570" y="-863491"/>
                    <a:ext cx="717621" cy="717392"/>
                    <a:chOff x="1483457" y="3953671"/>
                    <a:chExt cx="717621" cy="717392"/>
                  </a:xfrm>
                </p:grpSpPr>
                <p:sp>
                  <p:nvSpPr>
                    <p:cNvPr id="1574" name="Google Shape;1574;p40"/>
                    <p:cNvSpPr/>
                    <p:nvPr/>
                  </p:nvSpPr>
                  <p:spPr>
                    <a:xfrm>
                      <a:off x="1483457" y="425726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75" name="Google Shape;1575;p40"/>
                    <p:cNvSpPr/>
                    <p:nvPr/>
                  </p:nvSpPr>
                  <p:spPr>
                    <a:xfrm>
                      <a:off x="1559470" y="418148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76" name="Google Shape;1576;p40"/>
                    <p:cNvSpPr/>
                    <p:nvPr/>
                  </p:nvSpPr>
                  <p:spPr>
                    <a:xfrm>
                      <a:off x="1635483" y="4105239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1" y="381"/>
                          </a:lnTo>
                          <a:lnTo>
                            <a:pt x="26740" y="27120"/>
                          </a:lnTo>
                          <a:lnTo>
                            <a:pt x="27121" y="26755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77" name="Google Shape;1577;p40"/>
                    <p:cNvSpPr/>
                    <p:nvPr/>
                  </p:nvSpPr>
                  <p:spPr>
                    <a:xfrm>
                      <a:off x="1711267" y="402945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55" y="27121"/>
                          </a:lnTo>
                          <a:lnTo>
                            <a:pt x="27120" y="26755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78" name="Google Shape;1578;p40"/>
                    <p:cNvSpPr/>
                    <p:nvPr/>
                  </p:nvSpPr>
                  <p:spPr>
                    <a:xfrm>
                      <a:off x="1787280" y="395367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2" y="1"/>
                          </a:moveTo>
                          <a:lnTo>
                            <a:pt x="1" y="382"/>
                          </a:lnTo>
                          <a:lnTo>
                            <a:pt x="26740" y="27121"/>
                          </a:lnTo>
                          <a:lnTo>
                            <a:pt x="27121" y="26740"/>
                          </a:lnTo>
                          <a:lnTo>
                            <a:pt x="382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sp>
                <p:nvSpPr>
                  <p:cNvPr id="1579" name="Google Shape;1579;p40"/>
                  <p:cNvSpPr/>
                  <p:nvPr/>
                </p:nvSpPr>
                <p:spPr>
                  <a:xfrm>
                    <a:off x="2038491" y="-937756"/>
                    <a:ext cx="904284" cy="8659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902" h="35337" extrusionOk="0">
                        <a:moveTo>
                          <a:pt x="18449" y="1"/>
                        </a:moveTo>
                        <a:cubicBezTo>
                          <a:pt x="16409" y="1"/>
                          <a:pt x="14368" y="778"/>
                          <a:pt x="12814" y="2332"/>
                        </a:cubicBezTo>
                        <a:lnTo>
                          <a:pt x="3108" y="12037"/>
                        </a:lnTo>
                        <a:cubicBezTo>
                          <a:pt x="0" y="15145"/>
                          <a:pt x="0" y="20189"/>
                          <a:pt x="3108" y="23297"/>
                        </a:cubicBezTo>
                        <a:lnTo>
                          <a:pt x="12814" y="33017"/>
                        </a:lnTo>
                        <a:cubicBezTo>
                          <a:pt x="14368" y="34564"/>
                          <a:pt x="16405" y="35337"/>
                          <a:pt x="18443" y="35337"/>
                        </a:cubicBezTo>
                        <a:cubicBezTo>
                          <a:pt x="20481" y="35337"/>
                          <a:pt x="22519" y="34564"/>
                          <a:pt x="24073" y="33017"/>
                        </a:cubicBezTo>
                        <a:lnTo>
                          <a:pt x="33794" y="23297"/>
                        </a:lnTo>
                        <a:cubicBezTo>
                          <a:pt x="36902" y="20189"/>
                          <a:pt x="36902" y="15145"/>
                          <a:pt x="33794" y="12037"/>
                        </a:cubicBezTo>
                        <a:lnTo>
                          <a:pt x="24073" y="2332"/>
                        </a:lnTo>
                        <a:cubicBezTo>
                          <a:pt x="22527" y="778"/>
                          <a:pt x="20489" y="1"/>
                          <a:pt x="18449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8000">
                        <a:schemeClr val="lt1"/>
                      </a:gs>
                      <a:gs pos="56000">
                        <a:srgbClr val="FFFFFF">
                          <a:alpha val="0"/>
                        </a:srgbClr>
                      </a:gs>
                      <a:gs pos="74000">
                        <a:schemeClr val="lt1"/>
                      </a:gs>
                      <a:gs pos="100000">
                        <a:srgbClr val="0C0A9E">
                          <a:alpha val="20000"/>
                        </a:srgb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1580" name="Google Shape;1580;p40"/>
              <p:cNvGrpSpPr/>
              <p:nvPr/>
            </p:nvGrpSpPr>
            <p:grpSpPr>
              <a:xfrm rot="-7479050">
                <a:off x="-2051246" y="-1642948"/>
                <a:ext cx="4889863" cy="3931229"/>
                <a:chOff x="7103825" y="-713112"/>
                <a:chExt cx="3785226" cy="3043150"/>
              </a:xfrm>
            </p:grpSpPr>
            <p:sp>
              <p:nvSpPr>
                <p:cNvPr id="1581" name="Google Shape;1581;p40"/>
                <p:cNvSpPr/>
                <p:nvPr/>
              </p:nvSpPr>
              <p:spPr>
                <a:xfrm rot="-3600017">
                  <a:off x="7761095" y="-21"/>
                  <a:ext cx="2152450" cy="18640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285" h="44413" extrusionOk="0">
                      <a:moveTo>
                        <a:pt x="12814" y="0"/>
                      </a:moveTo>
                      <a:lnTo>
                        <a:pt x="0" y="22199"/>
                      </a:lnTo>
                      <a:lnTo>
                        <a:pt x="12814" y="44413"/>
                      </a:lnTo>
                      <a:lnTo>
                        <a:pt x="38471" y="44413"/>
                      </a:lnTo>
                      <a:lnTo>
                        <a:pt x="51285" y="22199"/>
                      </a:lnTo>
                      <a:lnTo>
                        <a:pt x="38471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22000">
                      <a:schemeClr val="lt1"/>
                    </a:gs>
                    <a:gs pos="45000">
                      <a:srgbClr val="FFFFFF">
                        <a:alpha val="0"/>
                      </a:srgbClr>
                    </a:gs>
                    <a:gs pos="100000">
                      <a:srgbClr val="0C0A9E">
                        <a:alpha val="50196"/>
                      </a:srgbClr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pic>
              <p:nvPicPr>
                <p:cNvPr id="1582" name="Google Shape;1582;p40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 t="17657" b="17663"/>
                <a:stretch/>
              </p:blipFill>
              <p:spPr>
                <a:xfrm>
                  <a:off x="7103825" y="-713112"/>
                  <a:ext cx="3785226" cy="28889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1583" name="Google Shape;1583;p40"/>
              <p:cNvGrpSpPr/>
              <p:nvPr/>
            </p:nvGrpSpPr>
            <p:grpSpPr>
              <a:xfrm>
                <a:off x="-640220" y="-2653973"/>
                <a:ext cx="6191222" cy="6191222"/>
                <a:chOff x="-640220" y="-2502423"/>
                <a:chExt cx="6191222" cy="6191222"/>
              </a:xfrm>
            </p:grpSpPr>
            <p:sp>
              <p:nvSpPr>
                <p:cNvPr id="1584" name="Google Shape;1584;p40"/>
                <p:cNvSpPr/>
                <p:nvPr/>
              </p:nvSpPr>
              <p:spPr>
                <a:xfrm rot="-8100000">
                  <a:off x="452224" y="-1781500"/>
                  <a:ext cx="4006334" cy="474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678" h="115794" extrusionOk="0">
                      <a:moveTo>
                        <a:pt x="97449" y="0"/>
                      </a:moveTo>
                      <a:lnTo>
                        <a:pt x="76805" y="20645"/>
                      </a:lnTo>
                      <a:lnTo>
                        <a:pt x="76744" y="20691"/>
                      </a:lnTo>
                      <a:lnTo>
                        <a:pt x="76744" y="35927"/>
                      </a:lnTo>
                      <a:lnTo>
                        <a:pt x="63107" y="49563"/>
                      </a:lnTo>
                      <a:lnTo>
                        <a:pt x="63077" y="49608"/>
                      </a:lnTo>
                      <a:lnTo>
                        <a:pt x="63077" y="56571"/>
                      </a:lnTo>
                      <a:lnTo>
                        <a:pt x="61005" y="58659"/>
                      </a:lnTo>
                      <a:lnTo>
                        <a:pt x="61005" y="62407"/>
                      </a:lnTo>
                      <a:lnTo>
                        <a:pt x="52473" y="70939"/>
                      </a:lnTo>
                      <a:lnTo>
                        <a:pt x="52412" y="70969"/>
                      </a:lnTo>
                      <a:lnTo>
                        <a:pt x="52412" y="78541"/>
                      </a:lnTo>
                      <a:lnTo>
                        <a:pt x="46912" y="84057"/>
                      </a:lnTo>
                      <a:lnTo>
                        <a:pt x="46912" y="89633"/>
                      </a:lnTo>
                      <a:lnTo>
                        <a:pt x="33123" y="103406"/>
                      </a:lnTo>
                      <a:lnTo>
                        <a:pt x="12174" y="103406"/>
                      </a:lnTo>
                      <a:lnTo>
                        <a:pt x="0" y="115565"/>
                      </a:lnTo>
                      <a:lnTo>
                        <a:pt x="229" y="115793"/>
                      </a:lnTo>
                      <a:lnTo>
                        <a:pt x="12280" y="103711"/>
                      </a:lnTo>
                      <a:lnTo>
                        <a:pt x="33245" y="103711"/>
                      </a:lnTo>
                      <a:lnTo>
                        <a:pt x="47155" y="89801"/>
                      </a:lnTo>
                      <a:lnTo>
                        <a:pt x="47216" y="89770"/>
                      </a:lnTo>
                      <a:lnTo>
                        <a:pt x="47216" y="84179"/>
                      </a:lnTo>
                      <a:lnTo>
                        <a:pt x="52732" y="78663"/>
                      </a:lnTo>
                      <a:lnTo>
                        <a:pt x="52732" y="71106"/>
                      </a:lnTo>
                      <a:lnTo>
                        <a:pt x="61264" y="62574"/>
                      </a:lnTo>
                      <a:lnTo>
                        <a:pt x="61310" y="62513"/>
                      </a:lnTo>
                      <a:lnTo>
                        <a:pt x="61310" y="58780"/>
                      </a:lnTo>
                      <a:lnTo>
                        <a:pt x="63382" y="56708"/>
                      </a:lnTo>
                      <a:lnTo>
                        <a:pt x="63382" y="49730"/>
                      </a:lnTo>
                      <a:lnTo>
                        <a:pt x="77018" y="36109"/>
                      </a:lnTo>
                      <a:lnTo>
                        <a:pt x="77048" y="36064"/>
                      </a:lnTo>
                      <a:lnTo>
                        <a:pt x="77048" y="20828"/>
                      </a:lnTo>
                      <a:lnTo>
                        <a:pt x="97678" y="198"/>
                      </a:lnTo>
                      <a:lnTo>
                        <a:pt x="97449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85" name="Google Shape;1585;p40"/>
                <p:cNvSpPr/>
                <p:nvPr/>
              </p:nvSpPr>
              <p:spPr>
                <a:xfrm rot="-8100000">
                  <a:off x="83608" y="-617740"/>
                  <a:ext cx="2925242" cy="30577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320" h="74550" extrusionOk="0">
                      <a:moveTo>
                        <a:pt x="71091" y="0"/>
                      </a:moveTo>
                      <a:lnTo>
                        <a:pt x="59679" y="11397"/>
                      </a:lnTo>
                      <a:lnTo>
                        <a:pt x="54895" y="11397"/>
                      </a:lnTo>
                      <a:lnTo>
                        <a:pt x="41015" y="25307"/>
                      </a:lnTo>
                      <a:lnTo>
                        <a:pt x="40954" y="25337"/>
                      </a:lnTo>
                      <a:lnTo>
                        <a:pt x="40954" y="42325"/>
                      </a:lnTo>
                      <a:lnTo>
                        <a:pt x="31767" y="51528"/>
                      </a:lnTo>
                      <a:lnTo>
                        <a:pt x="31721" y="51574"/>
                      </a:lnTo>
                      <a:lnTo>
                        <a:pt x="31721" y="59237"/>
                      </a:lnTo>
                      <a:lnTo>
                        <a:pt x="22824" y="68135"/>
                      </a:lnTo>
                      <a:lnTo>
                        <a:pt x="6186" y="68135"/>
                      </a:lnTo>
                      <a:lnTo>
                        <a:pt x="0" y="74321"/>
                      </a:lnTo>
                      <a:lnTo>
                        <a:pt x="229" y="74549"/>
                      </a:lnTo>
                      <a:lnTo>
                        <a:pt x="6323" y="68455"/>
                      </a:lnTo>
                      <a:lnTo>
                        <a:pt x="22945" y="68455"/>
                      </a:lnTo>
                      <a:lnTo>
                        <a:pt x="31980" y="59420"/>
                      </a:lnTo>
                      <a:lnTo>
                        <a:pt x="32026" y="59374"/>
                      </a:lnTo>
                      <a:lnTo>
                        <a:pt x="32026" y="51695"/>
                      </a:lnTo>
                      <a:lnTo>
                        <a:pt x="41229" y="42508"/>
                      </a:lnTo>
                      <a:lnTo>
                        <a:pt x="41259" y="42463"/>
                      </a:lnTo>
                      <a:lnTo>
                        <a:pt x="41259" y="25475"/>
                      </a:lnTo>
                      <a:lnTo>
                        <a:pt x="55032" y="11732"/>
                      </a:lnTo>
                      <a:lnTo>
                        <a:pt x="59786" y="11732"/>
                      </a:lnTo>
                      <a:lnTo>
                        <a:pt x="71320" y="213"/>
                      </a:lnTo>
                      <a:lnTo>
                        <a:pt x="71091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586" name="Google Shape;1586;p40"/>
            <p:cNvGrpSpPr/>
            <p:nvPr/>
          </p:nvGrpSpPr>
          <p:grpSpPr>
            <a:xfrm>
              <a:off x="-12" y="-195650"/>
              <a:ext cx="439200" cy="439100"/>
              <a:chOff x="1101075" y="2142375"/>
              <a:chExt cx="439200" cy="439100"/>
            </a:xfrm>
          </p:grpSpPr>
          <p:sp>
            <p:nvSpPr>
              <p:cNvPr id="1587" name="Google Shape;1587;p40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8" name="Google Shape;1588;p40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589" name="Google Shape;1589;p40"/>
          <p:cNvGrpSpPr/>
          <p:nvPr/>
        </p:nvGrpSpPr>
        <p:grpSpPr>
          <a:xfrm>
            <a:off x="4605344" y="2412775"/>
            <a:ext cx="5765856" cy="4103650"/>
            <a:chOff x="4452944" y="2184175"/>
            <a:chExt cx="5765856" cy="4103650"/>
          </a:xfrm>
        </p:grpSpPr>
        <p:pic>
          <p:nvPicPr>
            <p:cNvPr id="1590" name="Google Shape;1590;p40"/>
            <p:cNvPicPr preferRelativeResize="0"/>
            <p:nvPr/>
          </p:nvPicPr>
          <p:blipFill rotWithShape="1">
            <a:blip r:embed="rId4">
              <a:alphaModFix/>
            </a:blip>
            <a:srcRect l="16960" t="24718" r="7121" b="26177"/>
            <a:stretch/>
          </p:blipFill>
          <p:spPr>
            <a:xfrm rot="-5400000" flipH="1">
              <a:off x="6600975" y="2670000"/>
              <a:ext cx="4103650" cy="31320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591" name="Google Shape;1591;p40"/>
            <p:cNvGrpSpPr/>
            <p:nvPr/>
          </p:nvGrpSpPr>
          <p:grpSpPr>
            <a:xfrm rot="-5400000" flipH="1">
              <a:off x="8074852" y="4089881"/>
              <a:ext cx="1478405" cy="1186772"/>
              <a:chOff x="7945225" y="4302000"/>
              <a:chExt cx="904666" cy="726121"/>
            </a:xfrm>
          </p:grpSpPr>
          <p:sp>
            <p:nvSpPr>
              <p:cNvPr id="1592" name="Google Shape;1592;p40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3" name="Google Shape;1593;p40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4" name="Google Shape;1594;p40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95" name="Google Shape;1595;p40"/>
            <p:cNvSpPr/>
            <p:nvPr/>
          </p:nvSpPr>
          <p:spPr>
            <a:xfrm rot="-5400000" flipH="1">
              <a:off x="5435889" y="1481375"/>
              <a:ext cx="3153315" cy="5119205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96" name="Google Shape;1596;p40"/>
            <p:cNvGrpSpPr/>
            <p:nvPr/>
          </p:nvGrpSpPr>
          <p:grpSpPr>
            <a:xfrm rot="-5400000" flipH="1">
              <a:off x="7140078" y="3883230"/>
              <a:ext cx="134004" cy="134004"/>
              <a:chOff x="8356813" y="1074288"/>
              <a:chExt cx="351900" cy="351900"/>
            </a:xfrm>
          </p:grpSpPr>
          <p:sp>
            <p:nvSpPr>
              <p:cNvPr id="1597" name="Google Shape;1597;p40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8" name="Google Shape;1598;p40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99" name="Google Shape;1599;p40"/>
            <p:cNvGrpSpPr/>
            <p:nvPr/>
          </p:nvGrpSpPr>
          <p:grpSpPr>
            <a:xfrm rot="-5400000" flipH="1">
              <a:off x="6766253" y="3499155"/>
              <a:ext cx="134004" cy="134004"/>
              <a:chOff x="8356813" y="1074288"/>
              <a:chExt cx="351900" cy="351900"/>
            </a:xfrm>
          </p:grpSpPr>
          <p:sp>
            <p:nvSpPr>
              <p:cNvPr id="1600" name="Google Shape;1600;p40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1" name="Google Shape;1601;p40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02" name="Google Shape;1602;p40"/>
            <p:cNvSpPr/>
            <p:nvPr/>
          </p:nvSpPr>
          <p:spPr>
            <a:xfrm rot="5400000" flipH="1">
              <a:off x="6561314" y="2368138"/>
              <a:ext cx="1902692" cy="406951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40"/>
            <p:cNvSpPr/>
            <p:nvPr/>
          </p:nvSpPr>
          <p:spPr>
            <a:xfrm rot="5400000" flipH="1">
              <a:off x="6562398" y="2676948"/>
              <a:ext cx="1902692" cy="406951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04" name="Google Shape;1604;p40"/>
            <p:cNvGrpSpPr/>
            <p:nvPr/>
          </p:nvGrpSpPr>
          <p:grpSpPr>
            <a:xfrm rot="-5400000" flipH="1">
              <a:off x="7404606" y="3451356"/>
              <a:ext cx="582050" cy="582425"/>
              <a:chOff x="959750" y="3039275"/>
              <a:chExt cx="582050" cy="582425"/>
            </a:xfrm>
          </p:grpSpPr>
          <p:sp>
            <p:nvSpPr>
              <p:cNvPr id="1605" name="Google Shape;1605;p40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6" name="Google Shape;1606;p40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7" name="Google Shape;1607;p40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8" name="Google Shape;1608;p40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9" name="Google Shape;1609;p40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0" name="Google Shape;1610;p40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1" name="Google Shape;1611;p40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12" name="Google Shape;1612;p40"/>
            <p:cNvGrpSpPr/>
            <p:nvPr/>
          </p:nvGrpSpPr>
          <p:grpSpPr>
            <a:xfrm rot="-5400000" flipH="1">
              <a:off x="7237650" y="4201057"/>
              <a:ext cx="699928" cy="1651024"/>
              <a:chOff x="8337812" y="3492483"/>
              <a:chExt cx="699928" cy="1651024"/>
            </a:xfrm>
          </p:grpSpPr>
          <p:sp>
            <p:nvSpPr>
              <p:cNvPr id="1613" name="Google Shape;1613;p40"/>
              <p:cNvSpPr/>
              <p:nvPr/>
            </p:nvSpPr>
            <p:spPr>
              <a:xfrm>
                <a:off x="8337812" y="3492483"/>
                <a:ext cx="483116" cy="1013645"/>
              </a:xfrm>
              <a:custGeom>
                <a:avLst/>
                <a:gdLst/>
                <a:ahLst/>
                <a:cxnLst/>
                <a:rect l="l" t="t" r="r" b="b"/>
                <a:pathLst>
                  <a:path w="11779" h="24714" extrusionOk="0">
                    <a:moveTo>
                      <a:pt x="6735" y="1"/>
                    </a:moveTo>
                    <a:lnTo>
                      <a:pt x="1" y="6750"/>
                    </a:lnTo>
                    <a:lnTo>
                      <a:pt x="229" y="6964"/>
                    </a:lnTo>
                    <a:lnTo>
                      <a:pt x="6415" y="763"/>
                    </a:lnTo>
                    <a:lnTo>
                      <a:pt x="6415" y="13165"/>
                    </a:lnTo>
                    <a:lnTo>
                      <a:pt x="11458" y="13165"/>
                    </a:lnTo>
                    <a:lnTo>
                      <a:pt x="11458" y="24713"/>
                    </a:lnTo>
                    <a:lnTo>
                      <a:pt x="11778" y="24713"/>
                    </a:lnTo>
                    <a:lnTo>
                      <a:pt x="11778" y="12860"/>
                    </a:lnTo>
                    <a:lnTo>
                      <a:pt x="6735" y="12860"/>
                    </a:lnTo>
                    <a:lnTo>
                      <a:pt x="6735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4" name="Google Shape;1614;p40"/>
              <p:cNvSpPr/>
              <p:nvPr/>
            </p:nvSpPr>
            <p:spPr>
              <a:xfrm>
                <a:off x="8698380" y="3916789"/>
                <a:ext cx="246869" cy="1226718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5" name="Google Shape;1615;p40"/>
              <p:cNvSpPr/>
              <p:nvPr/>
            </p:nvSpPr>
            <p:spPr>
              <a:xfrm>
                <a:off x="8790871" y="3823684"/>
                <a:ext cx="246869" cy="1226718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5"/>
                    </a:lnTo>
                    <a:lnTo>
                      <a:pt x="5714" y="305"/>
                    </a:lnTo>
                    <a:lnTo>
                      <a:pt x="5714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16" name="Google Shape;1616;p40"/>
            <p:cNvSpPr/>
            <p:nvPr/>
          </p:nvSpPr>
          <p:spPr>
            <a:xfrm rot="147769" flipH="1">
              <a:off x="7025973" y="4504982"/>
              <a:ext cx="454547" cy="449759"/>
            </a:xfrm>
            <a:custGeom>
              <a:avLst/>
              <a:gdLst/>
              <a:ahLst/>
              <a:cxnLst/>
              <a:rect l="l" t="t" r="r" b="b"/>
              <a:pathLst>
                <a:path w="36171" h="35790" extrusionOk="0">
                  <a:moveTo>
                    <a:pt x="34030" y="1"/>
                  </a:moveTo>
                  <a:cubicBezTo>
                    <a:pt x="33531" y="1"/>
                    <a:pt x="33032" y="191"/>
                    <a:pt x="32651" y="572"/>
                  </a:cubicBezTo>
                  <a:cubicBezTo>
                    <a:pt x="31890" y="1334"/>
                    <a:pt x="31890" y="2568"/>
                    <a:pt x="32651" y="3330"/>
                  </a:cubicBezTo>
                  <a:cubicBezTo>
                    <a:pt x="33032" y="3711"/>
                    <a:pt x="33531" y="3901"/>
                    <a:pt x="34030" y="3901"/>
                  </a:cubicBezTo>
                  <a:cubicBezTo>
                    <a:pt x="34529" y="3901"/>
                    <a:pt x="35028" y="3711"/>
                    <a:pt x="35409" y="3330"/>
                  </a:cubicBezTo>
                  <a:cubicBezTo>
                    <a:pt x="36171" y="2568"/>
                    <a:pt x="36171" y="1334"/>
                    <a:pt x="35409" y="572"/>
                  </a:cubicBezTo>
                  <a:cubicBezTo>
                    <a:pt x="35028" y="191"/>
                    <a:pt x="34529" y="1"/>
                    <a:pt x="34030" y="1"/>
                  </a:cubicBezTo>
                  <a:close/>
                  <a:moveTo>
                    <a:pt x="27662" y="6385"/>
                  </a:moveTo>
                  <a:cubicBezTo>
                    <a:pt x="27163" y="6385"/>
                    <a:pt x="26664" y="6575"/>
                    <a:pt x="26283" y="6956"/>
                  </a:cubicBezTo>
                  <a:cubicBezTo>
                    <a:pt x="25521" y="7718"/>
                    <a:pt x="25521" y="8952"/>
                    <a:pt x="26283" y="9714"/>
                  </a:cubicBezTo>
                  <a:cubicBezTo>
                    <a:pt x="26664" y="10095"/>
                    <a:pt x="27163" y="10285"/>
                    <a:pt x="27662" y="10285"/>
                  </a:cubicBezTo>
                  <a:cubicBezTo>
                    <a:pt x="28161" y="10285"/>
                    <a:pt x="28660" y="10095"/>
                    <a:pt x="29040" y="9714"/>
                  </a:cubicBezTo>
                  <a:cubicBezTo>
                    <a:pt x="29802" y="8952"/>
                    <a:pt x="29802" y="7718"/>
                    <a:pt x="29040" y="6956"/>
                  </a:cubicBezTo>
                  <a:cubicBezTo>
                    <a:pt x="28660" y="6575"/>
                    <a:pt x="28161" y="6385"/>
                    <a:pt x="27662" y="6385"/>
                  </a:cubicBezTo>
                  <a:close/>
                  <a:moveTo>
                    <a:pt x="21285" y="12753"/>
                  </a:moveTo>
                  <a:cubicBezTo>
                    <a:pt x="20783" y="12753"/>
                    <a:pt x="20280" y="12944"/>
                    <a:pt x="19899" y="13325"/>
                  </a:cubicBezTo>
                  <a:cubicBezTo>
                    <a:pt x="19137" y="14086"/>
                    <a:pt x="19137" y="15336"/>
                    <a:pt x="19899" y="16097"/>
                  </a:cubicBezTo>
                  <a:cubicBezTo>
                    <a:pt x="20280" y="16478"/>
                    <a:pt x="20783" y="16669"/>
                    <a:pt x="21285" y="16669"/>
                  </a:cubicBezTo>
                  <a:cubicBezTo>
                    <a:pt x="21788" y="16669"/>
                    <a:pt x="22291" y="16478"/>
                    <a:pt x="22672" y="16097"/>
                  </a:cubicBezTo>
                  <a:cubicBezTo>
                    <a:pt x="23434" y="15336"/>
                    <a:pt x="23434" y="14086"/>
                    <a:pt x="22672" y="13325"/>
                  </a:cubicBezTo>
                  <a:cubicBezTo>
                    <a:pt x="22291" y="12944"/>
                    <a:pt x="21788" y="12753"/>
                    <a:pt x="21285" y="12753"/>
                  </a:cubicBezTo>
                  <a:close/>
                  <a:moveTo>
                    <a:pt x="14917" y="19128"/>
                  </a:moveTo>
                  <a:cubicBezTo>
                    <a:pt x="14415" y="19128"/>
                    <a:pt x="13913" y="19318"/>
                    <a:pt x="13530" y="19693"/>
                  </a:cubicBezTo>
                  <a:cubicBezTo>
                    <a:pt x="12768" y="20455"/>
                    <a:pt x="12768" y="21689"/>
                    <a:pt x="13530" y="22451"/>
                  </a:cubicBezTo>
                  <a:cubicBezTo>
                    <a:pt x="13911" y="22832"/>
                    <a:pt x="14410" y="23022"/>
                    <a:pt x="14909" y="23022"/>
                  </a:cubicBezTo>
                  <a:cubicBezTo>
                    <a:pt x="15408" y="23022"/>
                    <a:pt x="15907" y="22832"/>
                    <a:pt x="16288" y="22451"/>
                  </a:cubicBezTo>
                  <a:cubicBezTo>
                    <a:pt x="17050" y="21689"/>
                    <a:pt x="17050" y="20455"/>
                    <a:pt x="16288" y="19693"/>
                  </a:cubicBezTo>
                  <a:cubicBezTo>
                    <a:pt x="15909" y="19314"/>
                    <a:pt x="15413" y="19128"/>
                    <a:pt x="14917" y="19128"/>
                  </a:cubicBezTo>
                  <a:close/>
                  <a:moveTo>
                    <a:pt x="8525" y="25506"/>
                  </a:moveTo>
                  <a:cubicBezTo>
                    <a:pt x="8026" y="25506"/>
                    <a:pt x="7527" y="25696"/>
                    <a:pt x="7146" y="26077"/>
                  </a:cubicBezTo>
                  <a:cubicBezTo>
                    <a:pt x="6385" y="26839"/>
                    <a:pt x="6385" y="28073"/>
                    <a:pt x="7146" y="28835"/>
                  </a:cubicBezTo>
                  <a:cubicBezTo>
                    <a:pt x="7527" y="29216"/>
                    <a:pt x="8026" y="29406"/>
                    <a:pt x="8525" y="29406"/>
                  </a:cubicBezTo>
                  <a:cubicBezTo>
                    <a:pt x="9024" y="29406"/>
                    <a:pt x="9523" y="29216"/>
                    <a:pt x="9904" y="28835"/>
                  </a:cubicBezTo>
                  <a:cubicBezTo>
                    <a:pt x="10666" y="28073"/>
                    <a:pt x="10666" y="26839"/>
                    <a:pt x="9904" y="26077"/>
                  </a:cubicBezTo>
                  <a:cubicBezTo>
                    <a:pt x="9523" y="25696"/>
                    <a:pt x="9024" y="25506"/>
                    <a:pt x="8525" y="25506"/>
                  </a:cubicBezTo>
                  <a:close/>
                  <a:moveTo>
                    <a:pt x="2141" y="31874"/>
                  </a:moveTo>
                  <a:cubicBezTo>
                    <a:pt x="1642" y="31874"/>
                    <a:pt x="1143" y="32065"/>
                    <a:pt x="763" y="32446"/>
                  </a:cubicBezTo>
                  <a:cubicBezTo>
                    <a:pt x="1" y="33207"/>
                    <a:pt x="1" y="34457"/>
                    <a:pt x="763" y="35219"/>
                  </a:cubicBezTo>
                  <a:cubicBezTo>
                    <a:pt x="1143" y="35599"/>
                    <a:pt x="1642" y="35790"/>
                    <a:pt x="2141" y="35790"/>
                  </a:cubicBezTo>
                  <a:cubicBezTo>
                    <a:pt x="2640" y="35790"/>
                    <a:pt x="3139" y="35599"/>
                    <a:pt x="3520" y="35219"/>
                  </a:cubicBezTo>
                  <a:cubicBezTo>
                    <a:pt x="4282" y="34457"/>
                    <a:pt x="4282" y="33207"/>
                    <a:pt x="3520" y="32446"/>
                  </a:cubicBezTo>
                  <a:cubicBezTo>
                    <a:pt x="3139" y="32065"/>
                    <a:pt x="2640" y="31874"/>
                    <a:pt x="2141" y="31874"/>
                  </a:cubicBezTo>
                  <a:close/>
                </a:path>
              </a:pathLst>
            </a:custGeom>
            <a:gradFill>
              <a:gsLst>
                <a:gs pos="0">
                  <a:schemeClr val="lt2">
                    <a:alpha val="46820"/>
                  </a:schemeClr>
                </a:gs>
                <a:gs pos="78000">
                  <a:schemeClr val="lt1">
                    <a:alpha val="46820"/>
                  </a:schemeClr>
                </a:gs>
                <a:gs pos="100000">
                  <a:schemeClr val="lt1">
                    <a:alpha val="4682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40"/>
            <p:cNvSpPr/>
            <p:nvPr/>
          </p:nvSpPr>
          <p:spPr>
            <a:xfrm rot="147769" flipH="1">
              <a:off x="6785273" y="4569932"/>
              <a:ext cx="454547" cy="449759"/>
            </a:xfrm>
            <a:custGeom>
              <a:avLst/>
              <a:gdLst/>
              <a:ahLst/>
              <a:cxnLst/>
              <a:rect l="l" t="t" r="r" b="b"/>
              <a:pathLst>
                <a:path w="36171" h="35790" extrusionOk="0">
                  <a:moveTo>
                    <a:pt x="34030" y="1"/>
                  </a:moveTo>
                  <a:cubicBezTo>
                    <a:pt x="33531" y="1"/>
                    <a:pt x="33032" y="191"/>
                    <a:pt x="32651" y="572"/>
                  </a:cubicBezTo>
                  <a:cubicBezTo>
                    <a:pt x="31890" y="1334"/>
                    <a:pt x="31890" y="2568"/>
                    <a:pt x="32651" y="3330"/>
                  </a:cubicBezTo>
                  <a:cubicBezTo>
                    <a:pt x="33032" y="3711"/>
                    <a:pt x="33531" y="3901"/>
                    <a:pt x="34030" y="3901"/>
                  </a:cubicBezTo>
                  <a:cubicBezTo>
                    <a:pt x="34529" y="3901"/>
                    <a:pt x="35028" y="3711"/>
                    <a:pt x="35409" y="3330"/>
                  </a:cubicBezTo>
                  <a:cubicBezTo>
                    <a:pt x="36171" y="2568"/>
                    <a:pt x="36171" y="1334"/>
                    <a:pt x="35409" y="572"/>
                  </a:cubicBezTo>
                  <a:cubicBezTo>
                    <a:pt x="35028" y="191"/>
                    <a:pt x="34529" y="1"/>
                    <a:pt x="34030" y="1"/>
                  </a:cubicBezTo>
                  <a:close/>
                  <a:moveTo>
                    <a:pt x="27662" y="6385"/>
                  </a:moveTo>
                  <a:cubicBezTo>
                    <a:pt x="27163" y="6385"/>
                    <a:pt x="26664" y="6575"/>
                    <a:pt x="26283" y="6956"/>
                  </a:cubicBezTo>
                  <a:cubicBezTo>
                    <a:pt x="25521" y="7718"/>
                    <a:pt x="25521" y="8952"/>
                    <a:pt x="26283" y="9714"/>
                  </a:cubicBezTo>
                  <a:cubicBezTo>
                    <a:pt x="26664" y="10095"/>
                    <a:pt x="27163" y="10285"/>
                    <a:pt x="27662" y="10285"/>
                  </a:cubicBezTo>
                  <a:cubicBezTo>
                    <a:pt x="28161" y="10285"/>
                    <a:pt x="28660" y="10095"/>
                    <a:pt x="29040" y="9714"/>
                  </a:cubicBezTo>
                  <a:cubicBezTo>
                    <a:pt x="29802" y="8952"/>
                    <a:pt x="29802" y="7718"/>
                    <a:pt x="29040" y="6956"/>
                  </a:cubicBezTo>
                  <a:cubicBezTo>
                    <a:pt x="28660" y="6575"/>
                    <a:pt x="28161" y="6385"/>
                    <a:pt x="27662" y="6385"/>
                  </a:cubicBezTo>
                  <a:close/>
                  <a:moveTo>
                    <a:pt x="21285" y="12753"/>
                  </a:moveTo>
                  <a:cubicBezTo>
                    <a:pt x="20783" y="12753"/>
                    <a:pt x="20280" y="12944"/>
                    <a:pt x="19899" y="13325"/>
                  </a:cubicBezTo>
                  <a:cubicBezTo>
                    <a:pt x="19137" y="14086"/>
                    <a:pt x="19137" y="15336"/>
                    <a:pt x="19899" y="16097"/>
                  </a:cubicBezTo>
                  <a:cubicBezTo>
                    <a:pt x="20280" y="16478"/>
                    <a:pt x="20783" y="16669"/>
                    <a:pt x="21285" y="16669"/>
                  </a:cubicBezTo>
                  <a:cubicBezTo>
                    <a:pt x="21788" y="16669"/>
                    <a:pt x="22291" y="16478"/>
                    <a:pt x="22672" y="16097"/>
                  </a:cubicBezTo>
                  <a:cubicBezTo>
                    <a:pt x="23434" y="15336"/>
                    <a:pt x="23434" y="14086"/>
                    <a:pt x="22672" y="13325"/>
                  </a:cubicBezTo>
                  <a:cubicBezTo>
                    <a:pt x="22291" y="12944"/>
                    <a:pt x="21788" y="12753"/>
                    <a:pt x="21285" y="12753"/>
                  </a:cubicBezTo>
                  <a:close/>
                  <a:moveTo>
                    <a:pt x="14917" y="19128"/>
                  </a:moveTo>
                  <a:cubicBezTo>
                    <a:pt x="14415" y="19128"/>
                    <a:pt x="13913" y="19318"/>
                    <a:pt x="13530" y="19693"/>
                  </a:cubicBezTo>
                  <a:cubicBezTo>
                    <a:pt x="12768" y="20455"/>
                    <a:pt x="12768" y="21689"/>
                    <a:pt x="13530" y="22451"/>
                  </a:cubicBezTo>
                  <a:cubicBezTo>
                    <a:pt x="13911" y="22832"/>
                    <a:pt x="14410" y="23022"/>
                    <a:pt x="14909" y="23022"/>
                  </a:cubicBezTo>
                  <a:cubicBezTo>
                    <a:pt x="15408" y="23022"/>
                    <a:pt x="15907" y="22832"/>
                    <a:pt x="16288" y="22451"/>
                  </a:cubicBezTo>
                  <a:cubicBezTo>
                    <a:pt x="17050" y="21689"/>
                    <a:pt x="17050" y="20455"/>
                    <a:pt x="16288" y="19693"/>
                  </a:cubicBezTo>
                  <a:cubicBezTo>
                    <a:pt x="15909" y="19314"/>
                    <a:pt x="15413" y="19128"/>
                    <a:pt x="14917" y="19128"/>
                  </a:cubicBezTo>
                  <a:close/>
                  <a:moveTo>
                    <a:pt x="8525" y="25506"/>
                  </a:moveTo>
                  <a:cubicBezTo>
                    <a:pt x="8026" y="25506"/>
                    <a:pt x="7527" y="25696"/>
                    <a:pt x="7146" y="26077"/>
                  </a:cubicBezTo>
                  <a:cubicBezTo>
                    <a:pt x="6385" y="26839"/>
                    <a:pt x="6385" y="28073"/>
                    <a:pt x="7146" y="28835"/>
                  </a:cubicBezTo>
                  <a:cubicBezTo>
                    <a:pt x="7527" y="29216"/>
                    <a:pt x="8026" y="29406"/>
                    <a:pt x="8525" y="29406"/>
                  </a:cubicBezTo>
                  <a:cubicBezTo>
                    <a:pt x="9024" y="29406"/>
                    <a:pt x="9523" y="29216"/>
                    <a:pt x="9904" y="28835"/>
                  </a:cubicBezTo>
                  <a:cubicBezTo>
                    <a:pt x="10666" y="28073"/>
                    <a:pt x="10666" y="26839"/>
                    <a:pt x="9904" y="26077"/>
                  </a:cubicBezTo>
                  <a:cubicBezTo>
                    <a:pt x="9523" y="25696"/>
                    <a:pt x="9024" y="25506"/>
                    <a:pt x="8525" y="25506"/>
                  </a:cubicBezTo>
                  <a:close/>
                  <a:moveTo>
                    <a:pt x="2141" y="31874"/>
                  </a:moveTo>
                  <a:cubicBezTo>
                    <a:pt x="1642" y="31874"/>
                    <a:pt x="1143" y="32065"/>
                    <a:pt x="763" y="32446"/>
                  </a:cubicBezTo>
                  <a:cubicBezTo>
                    <a:pt x="1" y="33207"/>
                    <a:pt x="1" y="34457"/>
                    <a:pt x="763" y="35219"/>
                  </a:cubicBezTo>
                  <a:cubicBezTo>
                    <a:pt x="1143" y="35599"/>
                    <a:pt x="1642" y="35790"/>
                    <a:pt x="2141" y="35790"/>
                  </a:cubicBezTo>
                  <a:cubicBezTo>
                    <a:pt x="2640" y="35790"/>
                    <a:pt x="3139" y="35599"/>
                    <a:pt x="3520" y="35219"/>
                  </a:cubicBezTo>
                  <a:cubicBezTo>
                    <a:pt x="4282" y="34457"/>
                    <a:pt x="4282" y="33207"/>
                    <a:pt x="3520" y="32446"/>
                  </a:cubicBezTo>
                  <a:cubicBezTo>
                    <a:pt x="3139" y="32065"/>
                    <a:pt x="2640" y="31874"/>
                    <a:pt x="2141" y="31874"/>
                  </a:cubicBezTo>
                  <a:close/>
                </a:path>
              </a:pathLst>
            </a:custGeom>
            <a:gradFill>
              <a:gsLst>
                <a:gs pos="0">
                  <a:schemeClr val="lt2">
                    <a:alpha val="46820"/>
                  </a:schemeClr>
                </a:gs>
                <a:gs pos="78000">
                  <a:schemeClr val="lt1">
                    <a:alpha val="46820"/>
                  </a:schemeClr>
                </a:gs>
                <a:gs pos="100000">
                  <a:schemeClr val="lt1">
                    <a:alpha val="4682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18" name="Google Shape;1618;p40"/>
            <p:cNvGrpSpPr/>
            <p:nvPr/>
          </p:nvGrpSpPr>
          <p:grpSpPr>
            <a:xfrm rot="-5400000" flipH="1">
              <a:off x="5819578" y="4727817"/>
              <a:ext cx="134004" cy="134004"/>
              <a:chOff x="8356813" y="1074288"/>
              <a:chExt cx="351900" cy="351900"/>
            </a:xfrm>
          </p:grpSpPr>
          <p:sp>
            <p:nvSpPr>
              <p:cNvPr id="1619" name="Google Shape;1619;p40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0" name="Google Shape;1620;p40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621" name="Google Shape;1621;p40"/>
          <p:cNvSpPr txBox="1">
            <a:spLocks noGrp="1"/>
          </p:cNvSpPr>
          <p:nvPr>
            <p:ph type="title"/>
          </p:nvPr>
        </p:nvSpPr>
        <p:spPr>
          <a:xfrm>
            <a:off x="631831" y="387221"/>
            <a:ext cx="7944632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Ч</a:t>
            </a:r>
            <a:r>
              <a:rPr lang="ru-RU" dirty="0"/>
              <a:t>ем обусловлен выбор </a:t>
            </a:r>
            <a:r>
              <a:rPr lang="ru-RU" dirty="0" err="1"/>
              <a:t>Сus</a:t>
            </a:r>
            <a:r>
              <a:rPr lang="en-US" dirty="0"/>
              <a:t>tom Head</a:t>
            </a:r>
            <a:endParaRPr dirty="0"/>
          </a:p>
        </p:txBody>
      </p:sp>
      <p:sp>
        <p:nvSpPr>
          <p:cNvPr id="1622" name="Google Shape;1622;p40"/>
          <p:cNvSpPr txBox="1">
            <a:spLocks noGrp="1"/>
          </p:cNvSpPr>
          <p:nvPr>
            <p:ph type="subTitle" idx="1"/>
          </p:nvPr>
        </p:nvSpPr>
        <p:spPr>
          <a:xfrm>
            <a:off x="581824" y="1280775"/>
            <a:ext cx="6691200" cy="147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dirty="0" err="1">
                <a:latin typeface=""/>
              </a:rPr>
              <a:t>Полносвязные</a:t>
            </a:r>
            <a:r>
              <a:rPr lang="ru-RU" sz="1400" dirty="0">
                <a:latin typeface=""/>
              </a:rPr>
              <a:t> слои </a:t>
            </a:r>
            <a:r>
              <a:rPr lang="en" sz="1400" dirty="0">
                <a:latin typeface=""/>
              </a:rPr>
              <a:t>Linear – </a:t>
            </a:r>
            <a:r>
              <a:rPr lang="ru-RU" sz="1400" dirty="0">
                <a:latin typeface=""/>
              </a:rPr>
              <a:t>уменьшают размерность признаков перед классификацией.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 err="1">
                <a:latin typeface=""/>
              </a:rPr>
              <a:t>BatchNorm</a:t>
            </a:r>
            <a:r>
              <a:rPr lang="ru-RU" sz="1400" dirty="0">
                <a:latin typeface=""/>
              </a:rPr>
              <a:t>1D</a:t>
            </a:r>
            <a:r>
              <a:rPr lang="en" sz="1400" dirty="0">
                <a:latin typeface=""/>
              </a:rPr>
              <a:t> – </a:t>
            </a:r>
            <a:r>
              <a:rPr lang="ru-RU" sz="1400" dirty="0">
                <a:latin typeface=""/>
              </a:rPr>
              <a:t>выравнивает данные разных масштабов, вышедших после </a:t>
            </a:r>
            <a:r>
              <a:rPr lang="ru-RU" sz="1400" dirty="0" err="1">
                <a:latin typeface=""/>
              </a:rPr>
              <a:t>L</a:t>
            </a:r>
            <a:r>
              <a:rPr lang="en-US" sz="1400" dirty="0" err="1">
                <a:latin typeface=""/>
              </a:rPr>
              <a:t>inear</a:t>
            </a:r>
            <a:r>
              <a:rPr lang="ru-RU" sz="1400" dirty="0">
                <a:latin typeface=""/>
              </a:rPr>
              <a:t>, ускоряет обучение и стабилизирует его.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 err="1">
                <a:latin typeface=""/>
              </a:rPr>
              <a:t>LeakyReLU</a:t>
            </a:r>
            <a:r>
              <a:rPr lang="en" sz="1400" dirty="0">
                <a:latin typeface=""/>
              </a:rPr>
              <a:t> – </a:t>
            </a:r>
            <a:r>
              <a:rPr lang="ru-RU" sz="1400" dirty="0">
                <a:latin typeface=""/>
              </a:rPr>
              <a:t>лучше, чем </a:t>
            </a:r>
            <a:r>
              <a:rPr lang="en" sz="1400" dirty="0" err="1">
                <a:latin typeface=""/>
              </a:rPr>
              <a:t>ReLU</a:t>
            </a:r>
            <a:r>
              <a:rPr lang="en" sz="1400" dirty="0">
                <a:latin typeface=""/>
              </a:rPr>
              <a:t>, </a:t>
            </a:r>
            <a:r>
              <a:rPr lang="ru-RU" sz="1400" dirty="0">
                <a:latin typeface=""/>
              </a:rPr>
              <a:t>т.к. избегает "мёртвых нейронов".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latin typeface=""/>
              </a:rPr>
              <a:t>Dropout – </a:t>
            </a:r>
            <a:r>
              <a:rPr lang="ru-RU" sz="1400" dirty="0">
                <a:latin typeface=""/>
              </a:rPr>
              <a:t>уменьшает переобучение (0.5 – сильный, 0.3 – слабее).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623" name="Google Shape;1623;p40"/>
          <p:cNvGrpSpPr/>
          <p:nvPr/>
        </p:nvGrpSpPr>
        <p:grpSpPr>
          <a:xfrm rot="-5400000" flipH="1">
            <a:off x="8904403" y="2929792"/>
            <a:ext cx="134004" cy="134004"/>
            <a:chOff x="8356813" y="1074288"/>
            <a:chExt cx="351900" cy="351900"/>
          </a:xfrm>
        </p:grpSpPr>
        <p:sp>
          <p:nvSpPr>
            <p:cNvPr id="1624" name="Google Shape;1624;p40"/>
            <p:cNvSpPr/>
            <p:nvPr/>
          </p:nvSpPr>
          <p:spPr>
            <a:xfrm>
              <a:off x="8356813" y="1074288"/>
              <a:ext cx="351900" cy="3519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40"/>
            <p:cNvSpPr/>
            <p:nvPr/>
          </p:nvSpPr>
          <p:spPr>
            <a:xfrm>
              <a:off x="8406497" y="1123972"/>
              <a:ext cx="252600" cy="252600"/>
            </a:xfrm>
            <a:prstGeom prst="ellipse">
              <a:avLst/>
            </a:pr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26" name="Picture 2" descr="Picture background">
            <a:extLst>
              <a:ext uri="{FF2B5EF4-FFF2-40B4-BE49-F238E27FC236}">
                <a16:creationId xmlns:a16="http://schemas.microsoft.com/office/drawing/2014/main" id="{F1BC4FAB-8393-434C-2CF7-A45F1DCE7C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881" y="2577018"/>
            <a:ext cx="2760961" cy="2118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5712D04-893A-2994-DD19-6B83812EE5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22098" y="2656821"/>
            <a:ext cx="3289300" cy="8509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6378422-81E5-3D3D-4ABA-D186062313F6}"/>
              </a:ext>
            </a:extLst>
          </p:cNvPr>
          <p:cNvSpPr txBox="1"/>
          <p:nvPr/>
        </p:nvSpPr>
        <p:spPr>
          <a:xfrm>
            <a:off x="4253693" y="3664994"/>
            <a:ext cx="396775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err="1"/>
              <a:t>E</a:t>
            </a:r>
            <a:r>
              <a:rPr lang="en-US" dirty="0"/>
              <a:t>[x] - </a:t>
            </a:r>
            <a:r>
              <a:rPr lang="ru-RU" dirty="0"/>
              <a:t> среднее</a:t>
            </a:r>
          </a:p>
          <a:p>
            <a:r>
              <a:rPr lang="ru-RU" dirty="0"/>
              <a:t>V</a:t>
            </a:r>
            <a:r>
              <a:rPr lang="en-US" dirty="0" err="1"/>
              <a:t>ar</a:t>
            </a:r>
            <a:r>
              <a:rPr lang="en-US" dirty="0"/>
              <a:t>[x] –</a:t>
            </a:r>
            <a:r>
              <a:rPr lang="en-US" dirty="0" err="1"/>
              <a:t>д</a:t>
            </a:r>
            <a:r>
              <a:rPr lang="ru-RU" dirty="0" err="1"/>
              <a:t>исперсия</a:t>
            </a:r>
            <a:endParaRPr lang="ru-RU" dirty="0"/>
          </a:p>
          <a:p>
            <a:r>
              <a:rPr lang="el-GR" b="1" i="0" dirty="0">
                <a:solidFill>
                  <a:schemeClr val="tx1"/>
                </a:solidFill>
                <a:effectLst/>
                <a:latin typeface="DeepSeek-CJK-patch"/>
              </a:rPr>
              <a:t>Γ</a:t>
            </a:r>
            <a:r>
              <a:rPr lang="ru-RU" b="1" i="0" dirty="0">
                <a:solidFill>
                  <a:schemeClr val="tx1"/>
                </a:solidFill>
                <a:effectLst/>
                <a:latin typeface="DeepSeek-CJK-patch"/>
              </a:rPr>
              <a:t> и </a:t>
            </a:r>
            <a:r>
              <a:rPr lang="el-GR" b="1" i="0" dirty="0">
                <a:solidFill>
                  <a:schemeClr val="tx1"/>
                </a:solidFill>
                <a:effectLst/>
                <a:latin typeface="DeepSeek-CJK-patch"/>
              </a:rPr>
              <a:t>β</a:t>
            </a:r>
            <a:r>
              <a:rPr lang="ru-RU" b="1" i="0" dirty="0">
                <a:solidFill>
                  <a:schemeClr val="tx1"/>
                </a:solidFill>
                <a:effectLst/>
                <a:latin typeface="DeepSeek-CJK-patch"/>
              </a:rPr>
              <a:t> -  масштаб и сдвиг( обучаемые параметры)</a:t>
            </a:r>
            <a:endParaRPr lang="ru-RU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99709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5" name="Google Shape;1545;p40"/>
          <p:cNvGrpSpPr/>
          <p:nvPr/>
        </p:nvGrpSpPr>
        <p:grpSpPr>
          <a:xfrm>
            <a:off x="-2524244" y="-2281266"/>
            <a:ext cx="8164418" cy="6343459"/>
            <a:chOff x="-2613417" y="-2806210"/>
            <a:chExt cx="8164418" cy="6343459"/>
          </a:xfrm>
        </p:grpSpPr>
        <p:grpSp>
          <p:nvGrpSpPr>
            <p:cNvPr id="1546" name="Google Shape;1546;p40"/>
            <p:cNvGrpSpPr/>
            <p:nvPr/>
          </p:nvGrpSpPr>
          <p:grpSpPr>
            <a:xfrm>
              <a:off x="-2613417" y="-2806210"/>
              <a:ext cx="8164418" cy="6343459"/>
              <a:chOff x="-2613417" y="-2806210"/>
              <a:chExt cx="8164418" cy="6343459"/>
            </a:xfrm>
          </p:grpSpPr>
          <p:grpSp>
            <p:nvGrpSpPr>
              <p:cNvPr id="1547" name="Google Shape;1547;p40"/>
              <p:cNvGrpSpPr/>
              <p:nvPr/>
            </p:nvGrpSpPr>
            <p:grpSpPr>
              <a:xfrm>
                <a:off x="-191059" y="95963"/>
                <a:ext cx="1538562" cy="971589"/>
                <a:chOff x="-191059" y="95963"/>
                <a:chExt cx="1538562" cy="971589"/>
              </a:xfrm>
            </p:grpSpPr>
            <p:grpSp>
              <p:nvGrpSpPr>
                <p:cNvPr id="1548" name="Google Shape;1548;p40"/>
                <p:cNvGrpSpPr/>
                <p:nvPr/>
              </p:nvGrpSpPr>
              <p:grpSpPr>
                <a:xfrm>
                  <a:off x="-191059" y="201619"/>
                  <a:ext cx="904284" cy="865933"/>
                  <a:chOff x="2038491" y="-937756"/>
                  <a:chExt cx="904284" cy="865933"/>
                </a:xfrm>
              </p:grpSpPr>
              <p:grpSp>
                <p:nvGrpSpPr>
                  <p:cNvPr id="1549" name="Google Shape;1549;p40"/>
                  <p:cNvGrpSpPr/>
                  <p:nvPr/>
                </p:nvGrpSpPr>
                <p:grpSpPr>
                  <a:xfrm>
                    <a:off x="2096570" y="-863491"/>
                    <a:ext cx="717621" cy="717392"/>
                    <a:chOff x="1483457" y="3953671"/>
                    <a:chExt cx="717621" cy="717392"/>
                  </a:xfrm>
                </p:grpSpPr>
                <p:sp>
                  <p:nvSpPr>
                    <p:cNvPr id="1550" name="Google Shape;1550;p40"/>
                    <p:cNvSpPr/>
                    <p:nvPr/>
                  </p:nvSpPr>
                  <p:spPr>
                    <a:xfrm>
                      <a:off x="1483457" y="425726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51" name="Google Shape;1551;p40"/>
                    <p:cNvSpPr/>
                    <p:nvPr/>
                  </p:nvSpPr>
                  <p:spPr>
                    <a:xfrm>
                      <a:off x="1559470" y="418148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52" name="Google Shape;1552;p40"/>
                    <p:cNvSpPr/>
                    <p:nvPr/>
                  </p:nvSpPr>
                  <p:spPr>
                    <a:xfrm>
                      <a:off x="1635483" y="4105239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1" y="381"/>
                          </a:lnTo>
                          <a:lnTo>
                            <a:pt x="26740" y="27120"/>
                          </a:lnTo>
                          <a:lnTo>
                            <a:pt x="27121" y="26755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53" name="Google Shape;1553;p40"/>
                    <p:cNvSpPr/>
                    <p:nvPr/>
                  </p:nvSpPr>
                  <p:spPr>
                    <a:xfrm>
                      <a:off x="1711267" y="402945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55" y="27121"/>
                          </a:lnTo>
                          <a:lnTo>
                            <a:pt x="27120" y="26755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54" name="Google Shape;1554;p40"/>
                    <p:cNvSpPr/>
                    <p:nvPr/>
                  </p:nvSpPr>
                  <p:spPr>
                    <a:xfrm>
                      <a:off x="1787280" y="395367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2" y="1"/>
                          </a:moveTo>
                          <a:lnTo>
                            <a:pt x="1" y="382"/>
                          </a:lnTo>
                          <a:lnTo>
                            <a:pt x="26740" y="27121"/>
                          </a:lnTo>
                          <a:lnTo>
                            <a:pt x="27121" y="26740"/>
                          </a:lnTo>
                          <a:lnTo>
                            <a:pt x="382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sp>
                <p:nvSpPr>
                  <p:cNvPr id="1555" name="Google Shape;1555;p40"/>
                  <p:cNvSpPr/>
                  <p:nvPr/>
                </p:nvSpPr>
                <p:spPr>
                  <a:xfrm>
                    <a:off x="2038491" y="-937756"/>
                    <a:ext cx="904284" cy="8659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902" h="35337" extrusionOk="0">
                        <a:moveTo>
                          <a:pt x="18449" y="1"/>
                        </a:moveTo>
                        <a:cubicBezTo>
                          <a:pt x="16409" y="1"/>
                          <a:pt x="14368" y="778"/>
                          <a:pt x="12814" y="2332"/>
                        </a:cubicBezTo>
                        <a:lnTo>
                          <a:pt x="3108" y="12037"/>
                        </a:lnTo>
                        <a:cubicBezTo>
                          <a:pt x="0" y="15145"/>
                          <a:pt x="0" y="20189"/>
                          <a:pt x="3108" y="23297"/>
                        </a:cubicBezTo>
                        <a:lnTo>
                          <a:pt x="12814" y="33017"/>
                        </a:lnTo>
                        <a:cubicBezTo>
                          <a:pt x="14368" y="34564"/>
                          <a:pt x="16405" y="35337"/>
                          <a:pt x="18443" y="35337"/>
                        </a:cubicBezTo>
                        <a:cubicBezTo>
                          <a:pt x="20481" y="35337"/>
                          <a:pt x="22519" y="34564"/>
                          <a:pt x="24073" y="33017"/>
                        </a:cubicBezTo>
                        <a:lnTo>
                          <a:pt x="33794" y="23297"/>
                        </a:lnTo>
                        <a:cubicBezTo>
                          <a:pt x="36902" y="20189"/>
                          <a:pt x="36902" y="15145"/>
                          <a:pt x="33794" y="12037"/>
                        </a:cubicBezTo>
                        <a:lnTo>
                          <a:pt x="24073" y="2332"/>
                        </a:lnTo>
                        <a:cubicBezTo>
                          <a:pt x="22527" y="778"/>
                          <a:pt x="20489" y="1"/>
                          <a:pt x="18449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8000">
                        <a:schemeClr val="lt1"/>
                      </a:gs>
                      <a:gs pos="56000">
                        <a:srgbClr val="FFFFFF">
                          <a:alpha val="0"/>
                        </a:srgbClr>
                      </a:gs>
                      <a:gs pos="74000">
                        <a:schemeClr val="lt1"/>
                      </a:gs>
                      <a:gs pos="100000">
                        <a:srgbClr val="0C0A9E">
                          <a:alpha val="20000"/>
                        </a:srgb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556" name="Google Shape;1556;p40"/>
                <p:cNvGrpSpPr/>
                <p:nvPr/>
              </p:nvGrpSpPr>
              <p:grpSpPr>
                <a:xfrm>
                  <a:off x="584533" y="95963"/>
                  <a:ext cx="473483" cy="453403"/>
                  <a:chOff x="2038491" y="-937756"/>
                  <a:chExt cx="904284" cy="865933"/>
                </a:xfrm>
              </p:grpSpPr>
              <p:grpSp>
                <p:nvGrpSpPr>
                  <p:cNvPr id="1557" name="Google Shape;1557;p40"/>
                  <p:cNvGrpSpPr/>
                  <p:nvPr/>
                </p:nvGrpSpPr>
                <p:grpSpPr>
                  <a:xfrm>
                    <a:off x="2096570" y="-863491"/>
                    <a:ext cx="717621" cy="717392"/>
                    <a:chOff x="1483457" y="3953671"/>
                    <a:chExt cx="717621" cy="717392"/>
                  </a:xfrm>
                </p:grpSpPr>
                <p:sp>
                  <p:nvSpPr>
                    <p:cNvPr id="1558" name="Google Shape;1558;p40"/>
                    <p:cNvSpPr/>
                    <p:nvPr/>
                  </p:nvSpPr>
                  <p:spPr>
                    <a:xfrm>
                      <a:off x="1483457" y="425726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59" name="Google Shape;1559;p40"/>
                    <p:cNvSpPr/>
                    <p:nvPr/>
                  </p:nvSpPr>
                  <p:spPr>
                    <a:xfrm>
                      <a:off x="1559470" y="418148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60" name="Google Shape;1560;p40"/>
                    <p:cNvSpPr/>
                    <p:nvPr/>
                  </p:nvSpPr>
                  <p:spPr>
                    <a:xfrm>
                      <a:off x="1635483" y="4105239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1" y="381"/>
                          </a:lnTo>
                          <a:lnTo>
                            <a:pt x="26740" y="27120"/>
                          </a:lnTo>
                          <a:lnTo>
                            <a:pt x="27121" y="26755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61" name="Google Shape;1561;p40"/>
                    <p:cNvSpPr/>
                    <p:nvPr/>
                  </p:nvSpPr>
                  <p:spPr>
                    <a:xfrm>
                      <a:off x="1711267" y="402945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55" y="27121"/>
                          </a:lnTo>
                          <a:lnTo>
                            <a:pt x="27120" y="26755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62" name="Google Shape;1562;p40"/>
                    <p:cNvSpPr/>
                    <p:nvPr/>
                  </p:nvSpPr>
                  <p:spPr>
                    <a:xfrm>
                      <a:off x="1787280" y="395367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2" y="1"/>
                          </a:moveTo>
                          <a:lnTo>
                            <a:pt x="1" y="382"/>
                          </a:lnTo>
                          <a:lnTo>
                            <a:pt x="26740" y="27121"/>
                          </a:lnTo>
                          <a:lnTo>
                            <a:pt x="27121" y="26740"/>
                          </a:lnTo>
                          <a:lnTo>
                            <a:pt x="382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sp>
                <p:nvSpPr>
                  <p:cNvPr id="1563" name="Google Shape;1563;p40"/>
                  <p:cNvSpPr/>
                  <p:nvPr/>
                </p:nvSpPr>
                <p:spPr>
                  <a:xfrm>
                    <a:off x="2038491" y="-937756"/>
                    <a:ext cx="904284" cy="8659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902" h="35337" extrusionOk="0">
                        <a:moveTo>
                          <a:pt x="18449" y="1"/>
                        </a:moveTo>
                        <a:cubicBezTo>
                          <a:pt x="16409" y="1"/>
                          <a:pt x="14368" y="778"/>
                          <a:pt x="12814" y="2332"/>
                        </a:cubicBezTo>
                        <a:lnTo>
                          <a:pt x="3108" y="12037"/>
                        </a:lnTo>
                        <a:cubicBezTo>
                          <a:pt x="0" y="15145"/>
                          <a:pt x="0" y="20189"/>
                          <a:pt x="3108" y="23297"/>
                        </a:cubicBezTo>
                        <a:lnTo>
                          <a:pt x="12814" y="33017"/>
                        </a:lnTo>
                        <a:cubicBezTo>
                          <a:pt x="14368" y="34564"/>
                          <a:pt x="16405" y="35337"/>
                          <a:pt x="18443" y="35337"/>
                        </a:cubicBezTo>
                        <a:cubicBezTo>
                          <a:pt x="20481" y="35337"/>
                          <a:pt x="22519" y="34564"/>
                          <a:pt x="24073" y="33017"/>
                        </a:cubicBezTo>
                        <a:lnTo>
                          <a:pt x="33794" y="23297"/>
                        </a:lnTo>
                        <a:cubicBezTo>
                          <a:pt x="36902" y="20189"/>
                          <a:pt x="36902" y="15145"/>
                          <a:pt x="33794" y="12037"/>
                        </a:cubicBezTo>
                        <a:lnTo>
                          <a:pt x="24073" y="2332"/>
                        </a:lnTo>
                        <a:cubicBezTo>
                          <a:pt x="22527" y="778"/>
                          <a:pt x="20489" y="1"/>
                          <a:pt x="18449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8000">
                        <a:schemeClr val="lt1"/>
                      </a:gs>
                      <a:gs pos="56000">
                        <a:srgbClr val="FFFFFF">
                          <a:alpha val="0"/>
                        </a:srgbClr>
                      </a:gs>
                      <a:gs pos="74000">
                        <a:schemeClr val="lt1"/>
                      </a:gs>
                      <a:gs pos="100000">
                        <a:srgbClr val="0C0A9E">
                          <a:alpha val="20000"/>
                        </a:srgb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564" name="Google Shape;1564;p40"/>
                <p:cNvGrpSpPr/>
                <p:nvPr/>
              </p:nvGrpSpPr>
              <p:grpSpPr>
                <a:xfrm>
                  <a:off x="530445" y="481913"/>
                  <a:ext cx="473483" cy="453403"/>
                  <a:chOff x="2038491" y="-937756"/>
                  <a:chExt cx="904284" cy="865933"/>
                </a:xfrm>
              </p:grpSpPr>
              <p:grpSp>
                <p:nvGrpSpPr>
                  <p:cNvPr id="1565" name="Google Shape;1565;p40"/>
                  <p:cNvGrpSpPr/>
                  <p:nvPr/>
                </p:nvGrpSpPr>
                <p:grpSpPr>
                  <a:xfrm>
                    <a:off x="2096570" y="-863491"/>
                    <a:ext cx="717621" cy="717392"/>
                    <a:chOff x="1483457" y="3953671"/>
                    <a:chExt cx="717621" cy="717392"/>
                  </a:xfrm>
                </p:grpSpPr>
                <p:sp>
                  <p:nvSpPr>
                    <p:cNvPr id="1566" name="Google Shape;1566;p40"/>
                    <p:cNvSpPr/>
                    <p:nvPr/>
                  </p:nvSpPr>
                  <p:spPr>
                    <a:xfrm>
                      <a:off x="1483457" y="425726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67" name="Google Shape;1567;p40"/>
                    <p:cNvSpPr/>
                    <p:nvPr/>
                  </p:nvSpPr>
                  <p:spPr>
                    <a:xfrm>
                      <a:off x="1559470" y="418148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68" name="Google Shape;1568;p40"/>
                    <p:cNvSpPr/>
                    <p:nvPr/>
                  </p:nvSpPr>
                  <p:spPr>
                    <a:xfrm>
                      <a:off x="1635483" y="4105239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1" y="381"/>
                          </a:lnTo>
                          <a:lnTo>
                            <a:pt x="26740" y="27120"/>
                          </a:lnTo>
                          <a:lnTo>
                            <a:pt x="27121" y="26755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69" name="Google Shape;1569;p40"/>
                    <p:cNvSpPr/>
                    <p:nvPr/>
                  </p:nvSpPr>
                  <p:spPr>
                    <a:xfrm>
                      <a:off x="1711267" y="402945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55" y="27121"/>
                          </a:lnTo>
                          <a:lnTo>
                            <a:pt x="27120" y="26755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70" name="Google Shape;1570;p40"/>
                    <p:cNvSpPr/>
                    <p:nvPr/>
                  </p:nvSpPr>
                  <p:spPr>
                    <a:xfrm>
                      <a:off x="1787280" y="395367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2" y="1"/>
                          </a:moveTo>
                          <a:lnTo>
                            <a:pt x="1" y="382"/>
                          </a:lnTo>
                          <a:lnTo>
                            <a:pt x="26740" y="27121"/>
                          </a:lnTo>
                          <a:lnTo>
                            <a:pt x="27121" y="26740"/>
                          </a:lnTo>
                          <a:lnTo>
                            <a:pt x="382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sp>
                <p:nvSpPr>
                  <p:cNvPr id="1571" name="Google Shape;1571;p40"/>
                  <p:cNvSpPr/>
                  <p:nvPr/>
                </p:nvSpPr>
                <p:spPr>
                  <a:xfrm>
                    <a:off x="2038491" y="-937756"/>
                    <a:ext cx="904284" cy="8659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902" h="35337" extrusionOk="0">
                        <a:moveTo>
                          <a:pt x="18449" y="1"/>
                        </a:moveTo>
                        <a:cubicBezTo>
                          <a:pt x="16409" y="1"/>
                          <a:pt x="14368" y="778"/>
                          <a:pt x="12814" y="2332"/>
                        </a:cubicBezTo>
                        <a:lnTo>
                          <a:pt x="3108" y="12037"/>
                        </a:lnTo>
                        <a:cubicBezTo>
                          <a:pt x="0" y="15145"/>
                          <a:pt x="0" y="20189"/>
                          <a:pt x="3108" y="23297"/>
                        </a:cubicBezTo>
                        <a:lnTo>
                          <a:pt x="12814" y="33017"/>
                        </a:lnTo>
                        <a:cubicBezTo>
                          <a:pt x="14368" y="34564"/>
                          <a:pt x="16405" y="35337"/>
                          <a:pt x="18443" y="35337"/>
                        </a:cubicBezTo>
                        <a:cubicBezTo>
                          <a:pt x="20481" y="35337"/>
                          <a:pt x="22519" y="34564"/>
                          <a:pt x="24073" y="33017"/>
                        </a:cubicBezTo>
                        <a:lnTo>
                          <a:pt x="33794" y="23297"/>
                        </a:lnTo>
                        <a:cubicBezTo>
                          <a:pt x="36902" y="20189"/>
                          <a:pt x="36902" y="15145"/>
                          <a:pt x="33794" y="12037"/>
                        </a:cubicBezTo>
                        <a:lnTo>
                          <a:pt x="24073" y="2332"/>
                        </a:lnTo>
                        <a:cubicBezTo>
                          <a:pt x="22527" y="778"/>
                          <a:pt x="20489" y="1"/>
                          <a:pt x="18449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8000">
                        <a:schemeClr val="lt1"/>
                      </a:gs>
                      <a:gs pos="56000">
                        <a:srgbClr val="FFFFFF">
                          <a:alpha val="0"/>
                        </a:srgbClr>
                      </a:gs>
                      <a:gs pos="74000">
                        <a:schemeClr val="lt1"/>
                      </a:gs>
                      <a:gs pos="100000">
                        <a:srgbClr val="0C0A9E">
                          <a:alpha val="20000"/>
                        </a:srgb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572" name="Google Shape;1572;p40"/>
                <p:cNvGrpSpPr/>
                <p:nvPr/>
              </p:nvGrpSpPr>
              <p:grpSpPr>
                <a:xfrm>
                  <a:off x="874020" y="312788"/>
                  <a:ext cx="473483" cy="453403"/>
                  <a:chOff x="2038491" y="-937756"/>
                  <a:chExt cx="904284" cy="865933"/>
                </a:xfrm>
              </p:grpSpPr>
              <p:grpSp>
                <p:nvGrpSpPr>
                  <p:cNvPr id="1573" name="Google Shape;1573;p40"/>
                  <p:cNvGrpSpPr/>
                  <p:nvPr/>
                </p:nvGrpSpPr>
                <p:grpSpPr>
                  <a:xfrm>
                    <a:off x="2096570" y="-863491"/>
                    <a:ext cx="717621" cy="717392"/>
                    <a:chOff x="1483457" y="3953671"/>
                    <a:chExt cx="717621" cy="717392"/>
                  </a:xfrm>
                </p:grpSpPr>
                <p:sp>
                  <p:nvSpPr>
                    <p:cNvPr id="1574" name="Google Shape;1574;p40"/>
                    <p:cNvSpPr/>
                    <p:nvPr/>
                  </p:nvSpPr>
                  <p:spPr>
                    <a:xfrm>
                      <a:off x="1483457" y="425726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75" name="Google Shape;1575;p40"/>
                    <p:cNvSpPr/>
                    <p:nvPr/>
                  </p:nvSpPr>
                  <p:spPr>
                    <a:xfrm>
                      <a:off x="1559470" y="418148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76" name="Google Shape;1576;p40"/>
                    <p:cNvSpPr/>
                    <p:nvPr/>
                  </p:nvSpPr>
                  <p:spPr>
                    <a:xfrm>
                      <a:off x="1635483" y="4105239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1" y="381"/>
                          </a:lnTo>
                          <a:lnTo>
                            <a:pt x="26740" y="27120"/>
                          </a:lnTo>
                          <a:lnTo>
                            <a:pt x="27121" y="26755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77" name="Google Shape;1577;p40"/>
                    <p:cNvSpPr/>
                    <p:nvPr/>
                  </p:nvSpPr>
                  <p:spPr>
                    <a:xfrm>
                      <a:off x="1711267" y="402945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55" y="27121"/>
                          </a:lnTo>
                          <a:lnTo>
                            <a:pt x="27120" y="26755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78" name="Google Shape;1578;p40"/>
                    <p:cNvSpPr/>
                    <p:nvPr/>
                  </p:nvSpPr>
                  <p:spPr>
                    <a:xfrm>
                      <a:off x="1787280" y="395367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2" y="1"/>
                          </a:moveTo>
                          <a:lnTo>
                            <a:pt x="1" y="382"/>
                          </a:lnTo>
                          <a:lnTo>
                            <a:pt x="26740" y="27121"/>
                          </a:lnTo>
                          <a:lnTo>
                            <a:pt x="27121" y="26740"/>
                          </a:lnTo>
                          <a:lnTo>
                            <a:pt x="382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sp>
                <p:nvSpPr>
                  <p:cNvPr id="1579" name="Google Shape;1579;p40"/>
                  <p:cNvSpPr/>
                  <p:nvPr/>
                </p:nvSpPr>
                <p:spPr>
                  <a:xfrm>
                    <a:off x="2038491" y="-937756"/>
                    <a:ext cx="904284" cy="8659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902" h="35337" extrusionOk="0">
                        <a:moveTo>
                          <a:pt x="18449" y="1"/>
                        </a:moveTo>
                        <a:cubicBezTo>
                          <a:pt x="16409" y="1"/>
                          <a:pt x="14368" y="778"/>
                          <a:pt x="12814" y="2332"/>
                        </a:cubicBezTo>
                        <a:lnTo>
                          <a:pt x="3108" y="12037"/>
                        </a:lnTo>
                        <a:cubicBezTo>
                          <a:pt x="0" y="15145"/>
                          <a:pt x="0" y="20189"/>
                          <a:pt x="3108" y="23297"/>
                        </a:cubicBezTo>
                        <a:lnTo>
                          <a:pt x="12814" y="33017"/>
                        </a:lnTo>
                        <a:cubicBezTo>
                          <a:pt x="14368" y="34564"/>
                          <a:pt x="16405" y="35337"/>
                          <a:pt x="18443" y="35337"/>
                        </a:cubicBezTo>
                        <a:cubicBezTo>
                          <a:pt x="20481" y="35337"/>
                          <a:pt x="22519" y="34564"/>
                          <a:pt x="24073" y="33017"/>
                        </a:cubicBezTo>
                        <a:lnTo>
                          <a:pt x="33794" y="23297"/>
                        </a:lnTo>
                        <a:cubicBezTo>
                          <a:pt x="36902" y="20189"/>
                          <a:pt x="36902" y="15145"/>
                          <a:pt x="33794" y="12037"/>
                        </a:cubicBezTo>
                        <a:lnTo>
                          <a:pt x="24073" y="2332"/>
                        </a:lnTo>
                        <a:cubicBezTo>
                          <a:pt x="22527" y="778"/>
                          <a:pt x="20489" y="1"/>
                          <a:pt x="18449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8000">
                        <a:schemeClr val="lt1"/>
                      </a:gs>
                      <a:gs pos="56000">
                        <a:srgbClr val="FFFFFF">
                          <a:alpha val="0"/>
                        </a:srgbClr>
                      </a:gs>
                      <a:gs pos="74000">
                        <a:schemeClr val="lt1"/>
                      </a:gs>
                      <a:gs pos="100000">
                        <a:srgbClr val="0C0A9E">
                          <a:alpha val="20000"/>
                        </a:srgb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1580" name="Google Shape;1580;p40"/>
              <p:cNvGrpSpPr/>
              <p:nvPr/>
            </p:nvGrpSpPr>
            <p:grpSpPr>
              <a:xfrm rot="-7479050">
                <a:off x="-2051246" y="-1642948"/>
                <a:ext cx="4889863" cy="3931229"/>
                <a:chOff x="7103825" y="-713112"/>
                <a:chExt cx="3785226" cy="3043150"/>
              </a:xfrm>
            </p:grpSpPr>
            <p:sp>
              <p:nvSpPr>
                <p:cNvPr id="1581" name="Google Shape;1581;p40"/>
                <p:cNvSpPr/>
                <p:nvPr/>
              </p:nvSpPr>
              <p:spPr>
                <a:xfrm rot="-3600017">
                  <a:off x="7761095" y="-21"/>
                  <a:ext cx="2152450" cy="18640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285" h="44413" extrusionOk="0">
                      <a:moveTo>
                        <a:pt x="12814" y="0"/>
                      </a:moveTo>
                      <a:lnTo>
                        <a:pt x="0" y="22199"/>
                      </a:lnTo>
                      <a:lnTo>
                        <a:pt x="12814" y="44413"/>
                      </a:lnTo>
                      <a:lnTo>
                        <a:pt x="38471" y="44413"/>
                      </a:lnTo>
                      <a:lnTo>
                        <a:pt x="51285" y="22199"/>
                      </a:lnTo>
                      <a:lnTo>
                        <a:pt x="38471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22000">
                      <a:schemeClr val="lt1"/>
                    </a:gs>
                    <a:gs pos="45000">
                      <a:srgbClr val="FFFFFF">
                        <a:alpha val="0"/>
                      </a:srgbClr>
                    </a:gs>
                    <a:gs pos="100000">
                      <a:srgbClr val="0C0A9E">
                        <a:alpha val="50196"/>
                      </a:srgbClr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pic>
              <p:nvPicPr>
                <p:cNvPr id="1582" name="Google Shape;1582;p40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 t="17657" b="17663"/>
                <a:stretch/>
              </p:blipFill>
              <p:spPr>
                <a:xfrm>
                  <a:off x="7103825" y="-713112"/>
                  <a:ext cx="3785226" cy="28889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1583" name="Google Shape;1583;p40"/>
              <p:cNvGrpSpPr/>
              <p:nvPr/>
            </p:nvGrpSpPr>
            <p:grpSpPr>
              <a:xfrm>
                <a:off x="-640220" y="-2653973"/>
                <a:ext cx="6191222" cy="6191222"/>
                <a:chOff x="-640220" y="-2502423"/>
                <a:chExt cx="6191222" cy="6191222"/>
              </a:xfrm>
            </p:grpSpPr>
            <p:sp>
              <p:nvSpPr>
                <p:cNvPr id="1584" name="Google Shape;1584;p40"/>
                <p:cNvSpPr/>
                <p:nvPr/>
              </p:nvSpPr>
              <p:spPr>
                <a:xfrm rot="-8100000">
                  <a:off x="452224" y="-1781500"/>
                  <a:ext cx="4006334" cy="474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678" h="115794" extrusionOk="0">
                      <a:moveTo>
                        <a:pt x="97449" y="0"/>
                      </a:moveTo>
                      <a:lnTo>
                        <a:pt x="76805" y="20645"/>
                      </a:lnTo>
                      <a:lnTo>
                        <a:pt x="76744" y="20691"/>
                      </a:lnTo>
                      <a:lnTo>
                        <a:pt x="76744" y="35927"/>
                      </a:lnTo>
                      <a:lnTo>
                        <a:pt x="63107" y="49563"/>
                      </a:lnTo>
                      <a:lnTo>
                        <a:pt x="63077" y="49608"/>
                      </a:lnTo>
                      <a:lnTo>
                        <a:pt x="63077" y="56571"/>
                      </a:lnTo>
                      <a:lnTo>
                        <a:pt x="61005" y="58659"/>
                      </a:lnTo>
                      <a:lnTo>
                        <a:pt x="61005" y="62407"/>
                      </a:lnTo>
                      <a:lnTo>
                        <a:pt x="52473" y="70939"/>
                      </a:lnTo>
                      <a:lnTo>
                        <a:pt x="52412" y="70969"/>
                      </a:lnTo>
                      <a:lnTo>
                        <a:pt x="52412" y="78541"/>
                      </a:lnTo>
                      <a:lnTo>
                        <a:pt x="46912" y="84057"/>
                      </a:lnTo>
                      <a:lnTo>
                        <a:pt x="46912" y="89633"/>
                      </a:lnTo>
                      <a:lnTo>
                        <a:pt x="33123" y="103406"/>
                      </a:lnTo>
                      <a:lnTo>
                        <a:pt x="12174" y="103406"/>
                      </a:lnTo>
                      <a:lnTo>
                        <a:pt x="0" y="115565"/>
                      </a:lnTo>
                      <a:lnTo>
                        <a:pt x="229" y="115793"/>
                      </a:lnTo>
                      <a:lnTo>
                        <a:pt x="12280" y="103711"/>
                      </a:lnTo>
                      <a:lnTo>
                        <a:pt x="33245" y="103711"/>
                      </a:lnTo>
                      <a:lnTo>
                        <a:pt x="47155" y="89801"/>
                      </a:lnTo>
                      <a:lnTo>
                        <a:pt x="47216" y="89770"/>
                      </a:lnTo>
                      <a:lnTo>
                        <a:pt x="47216" y="84179"/>
                      </a:lnTo>
                      <a:lnTo>
                        <a:pt x="52732" y="78663"/>
                      </a:lnTo>
                      <a:lnTo>
                        <a:pt x="52732" y="71106"/>
                      </a:lnTo>
                      <a:lnTo>
                        <a:pt x="61264" y="62574"/>
                      </a:lnTo>
                      <a:lnTo>
                        <a:pt x="61310" y="62513"/>
                      </a:lnTo>
                      <a:lnTo>
                        <a:pt x="61310" y="58780"/>
                      </a:lnTo>
                      <a:lnTo>
                        <a:pt x="63382" y="56708"/>
                      </a:lnTo>
                      <a:lnTo>
                        <a:pt x="63382" y="49730"/>
                      </a:lnTo>
                      <a:lnTo>
                        <a:pt x="77018" y="36109"/>
                      </a:lnTo>
                      <a:lnTo>
                        <a:pt x="77048" y="36064"/>
                      </a:lnTo>
                      <a:lnTo>
                        <a:pt x="77048" y="20828"/>
                      </a:lnTo>
                      <a:lnTo>
                        <a:pt x="97678" y="198"/>
                      </a:lnTo>
                      <a:lnTo>
                        <a:pt x="97449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85" name="Google Shape;1585;p40"/>
                <p:cNvSpPr/>
                <p:nvPr/>
              </p:nvSpPr>
              <p:spPr>
                <a:xfrm rot="-8100000">
                  <a:off x="83608" y="-617740"/>
                  <a:ext cx="2925242" cy="30577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320" h="74550" extrusionOk="0">
                      <a:moveTo>
                        <a:pt x="71091" y="0"/>
                      </a:moveTo>
                      <a:lnTo>
                        <a:pt x="59679" y="11397"/>
                      </a:lnTo>
                      <a:lnTo>
                        <a:pt x="54895" y="11397"/>
                      </a:lnTo>
                      <a:lnTo>
                        <a:pt x="41015" y="25307"/>
                      </a:lnTo>
                      <a:lnTo>
                        <a:pt x="40954" y="25337"/>
                      </a:lnTo>
                      <a:lnTo>
                        <a:pt x="40954" y="42325"/>
                      </a:lnTo>
                      <a:lnTo>
                        <a:pt x="31767" y="51528"/>
                      </a:lnTo>
                      <a:lnTo>
                        <a:pt x="31721" y="51574"/>
                      </a:lnTo>
                      <a:lnTo>
                        <a:pt x="31721" y="59237"/>
                      </a:lnTo>
                      <a:lnTo>
                        <a:pt x="22824" y="68135"/>
                      </a:lnTo>
                      <a:lnTo>
                        <a:pt x="6186" y="68135"/>
                      </a:lnTo>
                      <a:lnTo>
                        <a:pt x="0" y="74321"/>
                      </a:lnTo>
                      <a:lnTo>
                        <a:pt x="229" y="74549"/>
                      </a:lnTo>
                      <a:lnTo>
                        <a:pt x="6323" y="68455"/>
                      </a:lnTo>
                      <a:lnTo>
                        <a:pt x="22945" y="68455"/>
                      </a:lnTo>
                      <a:lnTo>
                        <a:pt x="31980" y="59420"/>
                      </a:lnTo>
                      <a:lnTo>
                        <a:pt x="32026" y="59374"/>
                      </a:lnTo>
                      <a:lnTo>
                        <a:pt x="32026" y="51695"/>
                      </a:lnTo>
                      <a:lnTo>
                        <a:pt x="41229" y="42508"/>
                      </a:lnTo>
                      <a:lnTo>
                        <a:pt x="41259" y="42463"/>
                      </a:lnTo>
                      <a:lnTo>
                        <a:pt x="41259" y="25475"/>
                      </a:lnTo>
                      <a:lnTo>
                        <a:pt x="55032" y="11732"/>
                      </a:lnTo>
                      <a:lnTo>
                        <a:pt x="59786" y="11732"/>
                      </a:lnTo>
                      <a:lnTo>
                        <a:pt x="71320" y="213"/>
                      </a:lnTo>
                      <a:lnTo>
                        <a:pt x="71091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586" name="Google Shape;1586;p40"/>
            <p:cNvGrpSpPr/>
            <p:nvPr/>
          </p:nvGrpSpPr>
          <p:grpSpPr>
            <a:xfrm>
              <a:off x="-12" y="-195650"/>
              <a:ext cx="439200" cy="439100"/>
              <a:chOff x="1101075" y="2142375"/>
              <a:chExt cx="439200" cy="439100"/>
            </a:xfrm>
          </p:grpSpPr>
          <p:sp>
            <p:nvSpPr>
              <p:cNvPr id="1587" name="Google Shape;1587;p40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8" name="Google Shape;1588;p40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589" name="Google Shape;1589;p40"/>
          <p:cNvGrpSpPr/>
          <p:nvPr/>
        </p:nvGrpSpPr>
        <p:grpSpPr>
          <a:xfrm>
            <a:off x="4605344" y="2412775"/>
            <a:ext cx="5765856" cy="4103650"/>
            <a:chOff x="4452944" y="2184175"/>
            <a:chExt cx="5765856" cy="4103650"/>
          </a:xfrm>
        </p:grpSpPr>
        <p:pic>
          <p:nvPicPr>
            <p:cNvPr id="1590" name="Google Shape;1590;p40"/>
            <p:cNvPicPr preferRelativeResize="0"/>
            <p:nvPr/>
          </p:nvPicPr>
          <p:blipFill rotWithShape="1">
            <a:blip r:embed="rId4">
              <a:alphaModFix/>
            </a:blip>
            <a:srcRect l="16960" t="24718" r="7121" b="26177"/>
            <a:stretch/>
          </p:blipFill>
          <p:spPr>
            <a:xfrm rot="-5400000" flipH="1">
              <a:off x="6600975" y="2670000"/>
              <a:ext cx="4103650" cy="31320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591" name="Google Shape;1591;p40"/>
            <p:cNvGrpSpPr/>
            <p:nvPr/>
          </p:nvGrpSpPr>
          <p:grpSpPr>
            <a:xfrm rot="-5400000" flipH="1">
              <a:off x="8074852" y="4089881"/>
              <a:ext cx="1478405" cy="1186772"/>
              <a:chOff x="7945225" y="4302000"/>
              <a:chExt cx="904666" cy="726121"/>
            </a:xfrm>
          </p:grpSpPr>
          <p:sp>
            <p:nvSpPr>
              <p:cNvPr id="1592" name="Google Shape;1592;p40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3" name="Google Shape;1593;p40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4" name="Google Shape;1594;p40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95" name="Google Shape;1595;p40"/>
            <p:cNvSpPr/>
            <p:nvPr/>
          </p:nvSpPr>
          <p:spPr>
            <a:xfrm rot="-5400000" flipH="1">
              <a:off x="5435889" y="1481375"/>
              <a:ext cx="3153315" cy="5119205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96" name="Google Shape;1596;p40"/>
            <p:cNvGrpSpPr/>
            <p:nvPr/>
          </p:nvGrpSpPr>
          <p:grpSpPr>
            <a:xfrm rot="-5400000" flipH="1">
              <a:off x="7140078" y="3883230"/>
              <a:ext cx="134004" cy="134004"/>
              <a:chOff x="8356813" y="1074288"/>
              <a:chExt cx="351900" cy="351900"/>
            </a:xfrm>
          </p:grpSpPr>
          <p:sp>
            <p:nvSpPr>
              <p:cNvPr id="1597" name="Google Shape;1597;p40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8" name="Google Shape;1598;p40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99" name="Google Shape;1599;p40"/>
            <p:cNvGrpSpPr/>
            <p:nvPr/>
          </p:nvGrpSpPr>
          <p:grpSpPr>
            <a:xfrm rot="-5400000" flipH="1">
              <a:off x="6766253" y="3499155"/>
              <a:ext cx="134004" cy="134004"/>
              <a:chOff x="8356813" y="1074288"/>
              <a:chExt cx="351900" cy="351900"/>
            </a:xfrm>
          </p:grpSpPr>
          <p:sp>
            <p:nvSpPr>
              <p:cNvPr id="1600" name="Google Shape;1600;p40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1" name="Google Shape;1601;p40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02" name="Google Shape;1602;p40"/>
            <p:cNvSpPr/>
            <p:nvPr/>
          </p:nvSpPr>
          <p:spPr>
            <a:xfrm rot="5400000" flipH="1">
              <a:off x="6561314" y="2368138"/>
              <a:ext cx="1902692" cy="406951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40"/>
            <p:cNvSpPr/>
            <p:nvPr/>
          </p:nvSpPr>
          <p:spPr>
            <a:xfrm rot="5400000" flipH="1">
              <a:off x="6562398" y="2676948"/>
              <a:ext cx="1902692" cy="406951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04" name="Google Shape;1604;p40"/>
            <p:cNvGrpSpPr/>
            <p:nvPr/>
          </p:nvGrpSpPr>
          <p:grpSpPr>
            <a:xfrm rot="-5400000" flipH="1">
              <a:off x="7404606" y="3451356"/>
              <a:ext cx="582050" cy="582425"/>
              <a:chOff x="959750" y="3039275"/>
              <a:chExt cx="582050" cy="582425"/>
            </a:xfrm>
          </p:grpSpPr>
          <p:sp>
            <p:nvSpPr>
              <p:cNvPr id="1605" name="Google Shape;1605;p40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6" name="Google Shape;1606;p40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7" name="Google Shape;1607;p40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8" name="Google Shape;1608;p40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9" name="Google Shape;1609;p40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0" name="Google Shape;1610;p40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1" name="Google Shape;1611;p40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12" name="Google Shape;1612;p40"/>
            <p:cNvGrpSpPr/>
            <p:nvPr/>
          </p:nvGrpSpPr>
          <p:grpSpPr>
            <a:xfrm rot="-5400000" flipH="1">
              <a:off x="7237650" y="4201057"/>
              <a:ext cx="699928" cy="1651024"/>
              <a:chOff x="8337812" y="3492483"/>
              <a:chExt cx="699928" cy="1651024"/>
            </a:xfrm>
          </p:grpSpPr>
          <p:sp>
            <p:nvSpPr>
              <p:cNvPr id="1613" name="Google Shape;1613;p40"/>
              <p:cNvSpPr/>
              <p:nvPr/>
            </p:nvSpPr>
            <p:spPr>
              <a:xfrm>
                <a:off x="8337812" y="3492483"/>
                <a:ext cx="483116" cy="1013645"/>
              </a:xfrm>
              <a:custGeom>
                <a:avLst/>
                <a:gdLst/>
                <a:ahLst/>
                <a:cxnLst/>
                <a:rect l="l" t="t" r="r" b="b"/>
                <a:pathLst>
                  <a:path w="11779" h="24714" extrusionOk="0">
                    <a:moveTo>
                      <a:pt x="6735" y="1"/>
                    </a:moveTo>
                    <a:lnTo>
                      <a:pt x="1" y="6750"/>
                    </a:lnTo>
                    <a:lnTo>
                      <a:pt x="229" y="6964"/>
                    </a:lnTo>
                    <a:lnTo>
                      <a:pt x="6415" y="763"/>
                    </a:lnTo>
                    <a:lnTo>
                      <a:pt x="6415" y="13165"/>
                    </a:lnTo>
                    <a:lnTo>
                      <a:pt x="11458" y="13165"/>
                    </a:lnTo>
                    <a:lnTo>
                      <a:pt x="11458" y="24713"/>
                    </a:lnTo>
                    <a:lnTo>
                      <a:pt x="11778" y="24713"/>
                    </a:lnTo>
                    <a:lnTo>
                      <a:pt x="11778" y="12860"/>
                    </a:lnTo>
                    <a:lnTo>
                      <a:pt x="6735" y="12860"/>
                    </a:lnTo>
                    <a:lnTo>
                      <a:pt x="6735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4" name="Google Shape;1614;p40"/>
              <p:cNvSpPr/>
              <p:nvPr/>
            </p:nvSpPr>
            <p:spPr>
              <a:xfrm>
                <a:off x="8698380" y="3916789"/>
                <a:ext cx="246869" cy="1226718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5" name="Google Shape;1615;p40"/>
              <p:cNvSpPr/>
              <p:nvPr/>
            </p:nvSpPr>
            <p:spPr>
              <a:xfrm>
                <a:off x="8790871" y="3823684"/>
                <a:ext cx="246869" cy="1226718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5"/>
                    </a:lnTo>
                    <a:lnTo>
                      <a:pt x="5714" y="305"/>
                    </a:lnTo>
                    <a:lnTo>
                      <a:pt x="5714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16" name="Google Shape;1616;p40"/>
            <p:cNvSpPr/>
            <p:nvPr/>
          </p:nvSpPr>
          <p:spPr>
            <a:xfrm rot="147769" flipH="1">
              <a:off x="7025973" y="4504982"/>
              <a:ext cx="454547" cy="449759"/>
            </a:xfrm>
            <a:custGeom>
              <a:avLst/>
              <a:gdLst/>
              <a:ahLst/>
              <a:cxnLst/>
              <a:rect l="l" t="t" r="r" b="b"/>
              <a:pathLst>
                <a:path w="36171" h="35790" extrusionOk="0">
                  <a:moveTo>
                    <a:pt x="34030" y="1"/>
                  </a:moveTo>
                  <a:cubicBezTo>
                    <a:pt x="33531" y="1"/>
                    <a:pt x="33032" y="191"/>
                    <a:pt x="32651" y="572"/>
                  </a:cubicBezTo>
                  <a:cubicBezTo>
                    <a:pt x="31890" y="1334"/>
                    <a:pt x="31890" y="2568"/>
                    <a:pt x="32651" y="3330"/>
                  </a:cubicBezTo>
                  <a:cubicBezTo>
                    <a:pt x="33032" y="3711"/>
                    <a:pt x="33531" y="3901"/>
                    <a:pt x="34030" y="3901"/>
                  </a:cubicBezTo>
                  <a:cubicBezTo>
                    <a:pt x="34529" y="3901"/>
                    <a:pt x="35028" y="3711"/>
                    <a:pt x="35409" y="3330"/>
                  </a:cubicBezTo>
                  <a:cubicBezTo>
                    <a:pt x="36171" y="2568"/>
                    <a:pt x="36171" y="1334"/>
                    <a:pt x="35409" y="572"/>
                  </a:cubicBezTo>
                  <a:cubicBezTo>
                    <a:pt x="35028" y="191"/>
                    <a:pt x="34529" y="1"/>
                    <a:pt x="34030" y="1"/>
                  </a:cubicBezTo>
                  <a:close/>
                  <a:moveTo>
                    <a:pt x="27662" y="6385"/>
                  </a:moveTo>
                  <a:cubicBezTo>
                    <a:pt x="27163" y="6385"/>
                    <a:pt x="26664" y="6575"/>
                    <a:pt x="26283" y="6956"/>
                  </a:cubicBezTo>
                  <a:cubicBezTo>
                    <a:pt x="25521" y="7718"/>
                    <a:pt x="25521" y="8952"/>
                    <a:pt x="26283" y="9714"/>
                  </a:cubicBezTo>
                  <a:cubicBezTo>
                    <a:pt x="26664" y="10095"/>
                    <a:pt x="27163" y="10285"/>
                    <a:pt x="27662" y="10285"/>
                  </a:cubicBezTo>
                  <a:cubicBezTo>
                    <a:pt x="28161" y="10285"/>
                    <a:pt x="28660" y="10095"/>
                    <a:pt x="29040" y="9714"/>
                  </a:cubicBezTo>
                  <a:cubicBezTo>
                    <a:pt x="29802" y="8952"/>
                    <a:pt x="29802" y="7718"/>
                    <a:pt x="29040" y="6956"/>
                  </a:cubicBezTo>
                  <a:cubicBezTo>
                    <a:pt x="28660" y="6575"/>
                    <a:pt x="28161" y="6385"/>
                    <a:pt x="27662" y="6385"/>
                  </a:cubicBezTo>
                  <a:close/>
                  <a:moveTo>
                    <a:pt x="21285" y="12753"/>
                  </a:moveTo>
                  <a:cubicBezTo>
                    <a:pt x="20783" y="12753"/>
                    <a:pt x="20280" y="12944"/>
                    <a:pt x="19899" y="13325"/>
                  </a:cubicBezTo>
                  <a:cubicBezTo>
                    <a:pt x="19137" y="14086"/>
                    <a:pt x="19137" y="15336"/>
                    <a:pt x="19899" y="16097"/>
                  </a:cubicBezTo>
                  <a:cubicBezTo>
                    <a:pt x="20280" y="16478"/>
                    <a:pt x="20783" y="16669"/>
                    <a:pt x="21285" y="16669"/>
                  </a:cubicBezTo>
                  <a:cubicBezTo>
                    <a:pt x="21788" y="16669"/>
                    <a:pt x="22291" y="16478"/>
                    <a:pt x="22672" y="16097"/>
                  </a:cubicBezTo>
                  <a:cubicBezTo>
                    <a:pt x="23434" y="15336"/>
                    <a:pt x="23434" y="14086"/>
                    <a:pt x="22672" y="13325"/>
                  </a:cubicBezTo>
                  <a:cubicBezTo>
                    <a:pt x="22291" y="12944"/>
                    <a:pt x="21788" y="12753"/>
                    <a:pt x="21285" y="12753"/>
                  </a:cubicBezTo>
                  <a:close/>
                  <a:moveTo>
                    <a:pt x="14917" y="19128"/>
                  </a:moveTo>
                  <a:cubicBezTo>
                    <a:pt x="14415" y="19128"/>
                    <a:pt x="13913" y="19318"/>
                    <a:pt x="13530" y="19693"/>
                  </a:cubicBezTo>
                  <a:cubicBezTo>
                    <a:pt x="12768" y="20455"/>
                    <a:pt x="12768" y="21689"/>
                    <a:pt x="13530" y="22451"/>
                  </a:cubicBezTo>
                  <a:cubicBezTo>
                    <a:pt x="13911" y="22832"/>
                    <a:pt x="14410" y="23022"/>
                    <a:pt x="14909" y="23022"/>
                  </a:cubicBezTo>
                  <a:cubicBezTo>
                    <a:pt x="15408" y="23022"/>
                    <a:pt x="15907" y="22832"/>
                    <a:pt x="16288" y="22451"/>
                  </a:cubicBezTo>
                  <a:cubicBezTo>
                    <a:pt x="17050" y="21689"/>
                    <a:pt x="17050" y="20455"/>
                    <a:pt x="16288" y="19693"/>
                  </a:cubicBezTo>
                  <a:cubicBezTo>
                    <a:pt x="15909" y="19314"/>
                    <a:pt x="15413" y="19128"/>
                    <a:pt x="14917" y="19128"/>
                  </a:cubicBezTo>
                  <a:close/>
                  <a:moveTo>
                    <a:pt x="8525" y="25506"/>
                  </a:moveTo>
                  <a:cubicBezTo>
                    <a:pt x="8026" y="25506"/>
                    <a:pt x="7527" y="25696"/>
                    <a:pt x="7146" y="26077"/>
                  </a:cubicBezTo>
                  <a:cubicBezTo>
                    <a:pt x="6385" y="26839"/>
                    <a:pt x="6385" y="28073"/>
                    <a:pt x="7146" y="28835"/>
                  </a:cubicBezTo>
                  <a:cubicBezTo>
                    <a:pt x="7527" y="29216"/>
                    <a:pt x="8026" y="29406"/>
                    <a:pt x="8525" y="29406"/>
                  </a:cubicBezTo>
                  <a:cubicBezTo>
                    <a:pt x="9024" y="29406"/>
                    <a:pt x="9523" y="29216"/>
                    <a:pt x="9904" y="28835"/>
                  </a:cubicBezTo>
                  <a:cubicBezTo>
                    <a:pt x="10666" y="28073"/>
                    <a:pt x="10666" y="26839"/>
                    <a:pt x="9904" y="26077"/>
                  </a:cubicBezTo>
                  <a:cubicBezTo>
                    <a:pt x="9523" y="25696"/>
                    <a:pt x="9024" y="25506"/>
                    <a:pt x="8525" y="25506"/>
                  </a:cubicBezTo>
                  <a:close/>
                  <a:moveTo>
                    <a:pt x="2141" y="31874"/>
                  </a:moveTo>
                  <a:cubicBezTo>
                    <a:pt x="1642" y="31874"/>
                    <a:pt x="1143" y="32065"/>
                    <a:pt x="763" y="32446"/>
                  </a:cubicBezTo>
                  <a:cubicBezTo>
                    <a:pt x="1" y="33207"/>
                    <a:pt x="1" y="34457"/>
                    <a:pt x="763" y="35219"/>
                  </a:cubicBezTo>
                  <a:cubicBezTo>
                    <a:pt x="1143" y="35599"/>
                    <a:pt x="1642" y="35790"/>
                    <a:pt x="2141" y="35790"/>
                  </a:cubicBezTo>
                  <a:cubicBezTo>
                    <a:pt x="2640" y="35790"/>
                    <a:pt x="3139" y="35599"/>
                    <a:pt x="3520" y="35219"/>
                  </a:cubicBezTo>
                  <a:cubicBezTo>
                    <a:pt x="4282" y="34457"/>
                    <a:pt x="4282" y="33207"/>
                    <a:pt x="3520" y="32446"/>
                  </a:cubicBezTo>
                  <a:cubicBezTo>
                    <a:pt x="3139" y="32065"/>
                    <a:pt x="2640" y="31874"/>
                    <a:pt x="2141" y="31874"/>
                  </a:cubicBezTo>
                  <a:close/>
                </a:path>
              </a:pathLst>
            </a:custGeom>
            <a:gradFill>
              <a:gsLst>
                <a:gs pos="0">
                  <a:schemeClr val="lt2">
                    <a:alpha val="46820"/>
                  </a:schemeClr>
                </a:gs>
                <a:gs pos="78000">
                  <a:schemeClr val="lt1">
                    <a:alpha val="46820"/>
                  </a:schemeClr>
                </a:gs>
                <a:gs pos="100000">
                  <a:schemeClr val="lt1">
                    <a:alpha val="4682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40"/>
            <p:cNvSpPr/>
            <p:nvPr/>
          </p:nvSpPr>
          <p:spPr>
            <a:xfrm rot="147769" flipH="1">
              <a:off x="6785273" y="4569932"/>
              <a:ext cx="454547" cy="449759"/>
            </a:xfrm>
            <a:custGeom>
              <a:avLst/>
              <a:gdLst/>
              <a:ahLst/>
              <a:cxnLst/>
              <a:rect l="l" t="t" r="r" b="b"/>
              <a:pathLst>
                <a:path w="36171" h="35790" extrusionOk="0">
                  <a:moveTo>
                    <a:pt x="34030" y="1"/>
                  </a:moveTo>
                  <a:cubicBezTo>
                    <a:pt x="33531" y="1"/>
                    <a:pt x="33032" y="191"/>
                    <a:pt x="32651" y="572"/>
                  </a:cubicBezTo>
                  <a:cubicBezTo>
                    <a:pt x="31890" y="1334"/>
                    <a:pt x="31890" y="2568"/>
                    <a:pt x="32651" y="3330"/>
                  </a:cubicBezTo>
                  <a:cubicBezTo>
                    <a:pt x="33032" y="3711"/>
                    <a:pt x="33531" y="3901"/>
                    <a:pt x="34030" y="3901"/>
                  </a:cubicBezTo>
                  <a:cubicBezTo>
                    <a:pt x="34529" y="3901"/>
                    <a:pt x="35028" y="3711"/>
                    <a:pt x="35409" y="3330"/>
                  </a:cubicBezTo>
                  <a:cubicBezTo>
                    <a:pt x="36171" y="2568"/>
                    <a:pt x="36171" y="1334"/>
                    <a:pt x="35409" y="572"/>
                  </a:cubicBezTo>
                  <a:cubicBezTo>
                    <a:pt x="35028" y="191"/>
                    <a:pt x="34529" y="1"/>
                    <a:pt x="34030" y="1"/>
                  </a:cubicBezTo>
                  <a:close/>
                  <a:moveTo>
                    <a:pt x="27662" y="6385"/>
                  </a:moveTo>
                  <a:cubicBezTo>
                    <a:pt x="27163" y="6385"/>
                    <a:pt x="26664" y="6575"/>
                    <a:pt x="26283" y="6956"/>
                  </a:cubicBezTo>
                  <a:cubicBezTo>
                    <a:pt x="25521" y="7718"/>
                    <a:pt x="25521" y="8952"/>
                    <a:pt x="26283" y="9714"/>
                  </a:cubicBezTo>
                  <a:cubicBezTo>
                    <a:pt x="26664" y="10095"/>
                    <a:pt x="27163" y="10285"/>
                    <a:pt x="27662" y="10285"/>
                  </a:cubicBezTo>
                  <a:cubicBezTo>
                    <a:pt x="28161" y="10285"/>
                    <a:pt x="28660" y="10095"/>
                    <a:pt x="29040" y="9714"/>
                  </a:cubicBezTo>
                  <a:cubicBezTo>
                    <a:pt x="29802" y="8952"/>
                    <a:pt x="29802" y="7718"/>
                    <a:pt x="29040" y="6956"/>
                  </a:cubicBezTo>
                  <a:cubicBezTo>
                    <a:pt x="28660" y="6575"/>
                    <a:pt x="28161" y="6385"/>
                    <a:pt x="27662" y="6385"/>
                  </a:cubicBezTo>
                  <a:close/>
                  <a:moveTo>
                    <a:pt x="21285" y="12753"/>
                  </a:moveTo>
                  <a:cubicBezTo>
                    <a:pt x="20783" y="12753"/>
                    <a:pt x="20280" y="12944"/>
                    <a:pt x="19899" y="13325"/>
                  </a:cubicBezTo>
                  <a:cubicBezTo>
                    <a:pt x="19137" y="14086"/>
                    <a:pt x="19137" y="15336"/>
                    <a:pt x="19899" y="16097"/>
                  </a:cubicBezTo>
                  <a:cubicBezTo>
                    <a:pt x="20280" y="16478"/>
                    <a:pt x="20783" y="16669"/>
                    <a:pt x="21285" y="16669"/>
                  </a:cubicBezTo>
                  <a:cubicBezTo>
                    <a:pt x="21788" y="16669"/>
                    <a:pt x="22291" y="16478"/>
                    <a:pt x="22672" y="16097"/>
                  </a:cubicBezTo>
                  <a:cubicBezTo>
                    <a:pt x="23434" y="15336"/>
                    <a:pt x="23434" y="14086"/>
                    <a:pt x="22672" y="13325"/>
                  </a:cubicBezTo>
                  <a:cubicBezTo>
                    <a:pt x="22291" y="12944"/>
                    <a:pt x="21788" y="12753"/>
                    <a:pt x="21285" y="12753"/>
                  </a:cubicBezTo>
                  <a:close/>
                  <a:moveTo>
                    <a:pt x="14917" y="19128"/>
                  </a:moveTo>
                  <a:cubicBezTo>
                    <a:pt x="14415" y="19128"/>
                    <a:pt x="13913" y="19318"/>
                    <a:pt x="13530" y="19693"/>
                  </a:cubicBezTo>
                  <a:cubicBezTo>
                    <a:pt x="12768" y="20455"/>
                    <a:pt x="12768" y="21689"/>
                    <a:pt x="13530" y="22451"/>
                  </a:cubicBezTo>
                  <a:cubicBezTo>
                    <a:pt x="13911" y="22832"/>
                    <a:pt x="14410" y="23022"/>
                    <a:pt x="14909" y="23022"/>
                  </a:cubicBezTo>
                  <a:cubicBezTo>
                    <a:pt x="15408" y="23022"/>
                    <a:pt x="15907" y="22832"/>
                    <a:pt x="16288" y="22451"/>
                  </a:cubicBezTo>
                  <a:cubicBezTo>
                    <a:pt x="17050" y="21689"/>
                    <a:pt x="17050" y="20455"/>
                    <a:pt x="16288" y="19693"/>
                  </a:cubicBezTo>
                  <a:cubicBezTo>
                    <a:pt x="15909" y="19314"/>
                    <a:pt x="15413" y="19128"/>
                    <a:pt x="14917" y="19128"/>
                  </a:cubicBezTo>
                  <a:close/>
                  <a:moveTo>
                    <a:pt x="8525" y="25506"/>
                  </a:moveTo>
                  <a:cubicBezTo>
                    <a:pt x="8026" y="25506"/>
                    <a:pt x="7527" y="25696"/>
                    <a:pt x="7146" y="26077"/>
                  </a:cubicBezTo>
                  <a:cubicBezTo>
                    <a:pt x="6385" y="26839"/>
                    <a:pt x="6385" y="28073"/>
                    <a:pt x="7146" y="28835"/>
                  </a:cubicBezTo>
                  <a:cubicBezTo>
                    <a:pt x="7527" y="29216"/>
                    <a:pt x="8026" y="29406"/>
                    <a:pt x="8525" y="29406"/>
                  </a:cubicBezTo>
                  <a:cubicBezTo>
                    <a:pt x="9024" y="29406"/>
                    <a:pt x="9523" y="29216"/>
                    <a:pt x="9904" y="28835"/>
                  </a:cubicBezTo>
                  <a:cubicBezTo>
                    <a:pt x="10666" y="28073"/>
                    <a:pt x="10666" y="26839"/>
                    <a:pt x="9904" y="26077"/>
                  </a:cubicBezTo>
                  <a:cubicBezTo>
                    <a:pt x="9523" y="25696"/>
                    <a:pt x="9024" y="25506"/>
                    <a:pt x="8525" y="25506"/>
                  </a:cubicBezTo>
                  <a:close/>
                  <a:moveTo>
                    <a:pt x="2141" y="31874"/>
                  </a:moveTo>
                  <a:cubicBezTo>
                    <a:pt x="1642" y="31874"/>
                    <a:pt x="1143" y="32065"/>
                    <a:pt x="763" y="32446"/>
                  </a:cubicBezTo>
                  <a:cubicBezTo>
                    <a:pt x="1" y="33207"/>
                    <a:pt x="1" y="34457"/>
                    <a:pt x="763" y="35219"/>
                  </a:cubicBezTo>
                  <a:cubicBezTo>
                    <a:pt x="1143" y="35599"/>
                    <a:pt x="1642" y="35790"/>
                    <a:pt x="2141" y="35790"/>
                  </a:cubicBezTo>
                  <a:cubicBezTo>
                    <a:pt x="2640" y="35790"/>
                    <a:pt x="3139" y="35599"/>
                    <a:pt x="3520" y="35219"/>
                  </a:cubicBezTo>
                  <a:cubicBezTo>
                    <a:pt x="4282" y="34457"/>
                    <a:pt x="4282" y="33207"/>
                    <a:pt x="3520" y="32446"/>
                  </a:cubicBezTo>
                  <a:cubicBezTo>
                    <a:pt x="3139" y="32065"/>
                    <a:pt x="2640" y="31874"/>
                    <a:pt x="2141" y="31874"/>
                  </a:cubicBezTo>
                  <a:close/>
                </a:path>
              </a:pathLst>
            </a:custGeom>
            <a:gradFill>
              <a:gsLst>
                <a:gs pos="0">
                  <a:schemeClr val="lt2">
                    <a:alpha val="46820"/>
                  </a:schemeClr>
                </a:gs>
                <a:gs pos="78000">
                  <a:schemeClr val="lt1">
                    <a:alpha val="46820"/>
                  </a:schemeClr>
                </a:gs>
                <a:gs pos="100000">
                  <a:schemeClr val="lt1">
                    <a:alpha val="4682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18" name="Google Shape;1618;p40"/>
            <p:cNvGrpSpPr/>
            <p:nvPr/>
          </p:nvGrpSpPr>
          <p:grpSpPr>
            <a:xfrm rot="-5400000" flipH="1">
              <a:off x="5819578" y="4727817"/>
              <a:ext cx="134004" cy="134004"/>
              <a:chOff x="8356813" y="1074288"/>
              <a:chExt cx="351900" cy="351900"/>
            </a:xfrm>
          </p:grpSpPr>
          <p:sp>
            <p:nvSpPr>
              <p:cNvPr id="1619" name="Google Shape;1619;p40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0" name="Google Shape;1620;p40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621" name="Google Shape;1621;p40"/>
          <p:cNvSpPr txBox="1">
            <a:spLocks noGrp="1"/>
          </p:cNvSpPr>
          <p:nvPr>
            <p:ph type="title"/>
          </p:nvPr>
        </p:nvSpPr>
        <p:spPr>
          <a:xfrm>
            <a:off x="751112" y="465148"/>
            <a:ext cx="8392887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Измененная аугментация изображений</a:t>
            </a:r>
            <a:endParaRPr dirty="0"/>
          </a:p>
        </p:txBody>
      </p:sp>
      <p:sp>
        <p:nvSpPr>
          <p:cNvPr id="1622" name="Google Shape;1622;p40"/>
          <p:cNvSpPr txBox="1">
            <a:spLocks noGrp="1"/>
          </p:cNvSpPr>
          <p:nvPr>
            <p:ph type="subTitle" idx="1"/>
          </p:nvPr>
        </p:nvSpPr>
        <p:spPr>
          <a:xfrm>
            <a:off x="330705" y="699473"/>
            <a:ext cx="6691200" cy="147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ru-RU" sz="1800" dirty="0">
                <a:solidFill>
                  <a:srgbClr val="000000"/>
                </a:solidFill>
                <a:effectLst/>
                <a:latin typeface=""/>
              </a:rPr>
              <a:t>Также в третьей модели была изменена аугментация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623" name="Google Shape;1623;p40"/>
          <p:cNvGrpSpPr/>
          <p:nvPr/>
        </p:nvGrpSpPr>
        <p:grpSpPr>
          <a:xfrm rot="-5400000" flipH="1">
            <a:off x="8904403" y="2929792"/>
            <a:ext cx="134004" cy="134004"/>
            <a:chOff x="8356813" y="1074288"/>
            <a:chExt cx="351900" cy="351900"/>
          </a:xfrm>
        </p:grpSpPr>
        <p:sp>
          <p:nvSpPr>
            <p:cNvPr id="1624" name="Google Shape;1624;p40"/>
            <p:cNvSpPr/>
            <p:nvPr/>
          </p:nvSpPr>
          <p:spPr>
            <a:xfrm>
              <a:off x="8356813" y="1074288"/>
              <a:ext cx="351900" cy="3519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40"/>
            <p:cNvSpPr/>
            <p:nvPr/>
          </p:nvSpPr>
          <p:spPr>
            <a:xfrm>
              <a:off x="8406497" y="1123972"/>
              <a:ext cx="252600" cy="252600"/>
            </a:xfrm>
            <a:prstGeom prst="ellipse">
              <a:avLst/>
            </a:pr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6A116CE-5B69-387F-38FB-51712FF423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395" y="1444156"/>
            <a:ext cx="4735471" cy="273118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EC79B99-B6EE-A4A6-3561-BA788D0813B4}"/>
              </a:ext>
            </a:extLst>
          </p:cNvPr>
          <p:cNvSpPr txBox="1"/>
          <p:nvPr/>
        </p:nvSpPr>
        <p:spPr>
          <a:xfrm>
            <a:off x="5219214" y="1514591"/>
            <a:ext cx="3834555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b="1" i="0" dirty="0">
                <a:solidFill>
                  <a:schemeClr val="tx1"/>
                </a:solidFill>
                <a:effectLst/>
                <a:latin typeface=""/>
              </a:rPr>
              <a:t>Зачем это нужно?</a:t>
            </a:r>
            <a:endParaRPr lang="ru-RU" b="0" i="0" dirty="0">
              <a:solidFill>
                <a:schemeClr val="tx1"/>
              </a:solidFill>
              <a:effectLst/>
              <a:latin typeface="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1" i="0" dirty="0">
                <a:solidFill>
                  <a:schemeClr val="tx1"/>
                </a:solidFill>
                <a:effectLst/>
                <a:latin typeface=""/>
              </a:rPr>
              <a:t>Повышает разнообразие данных</a:t>
            </a:r>
            <a:r>
              <a:rPr lang="ru-RU" b="0" i="0" dirty="0">
                <a:solidFill>
                  <a:schemeClr val="tx1"/>
                </a:solidFill>
                <a:effectLst/>
                <a:latin typeface=""/>
              </a:rPr>
              <a:t> → модель лучше обобщается.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1" i="0" dirty="0">
                <a:solidFill>
                  <a:schemeClr val="tx1"/>
                </a:solidFill>
                <a:effectLst/>
                <a:latin typeface=""/>
              </a:rPr>
              <a:t>Имитирует реальные условия</a:t>
            </a:r>
            <a:r>
              <a:rPr lang="ru-RU" b="0" i="0" dirty="0">
                <a:solidFill>
                  <a:schemeClr val="tx1"/>
                </a:solidFill>
                <a:effectLst/>
                <a:latin typeface=""/>
              </a:rPr>
              <a:t> (разные углы, освещение, шумы).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1" i="0" dirty="0">
                <a:solidFill>
                  <a:schemeClr val="tx1"/>
                </a:solidFill>
                <a:effectLst/>
                <a:latin typeface=""/>
              </a:rPr>
              <a:t>Помогает избежать переобучения</a:t>
            </a:r>
            <a:r>
              <a:rPr lang="ru-RU" b="0" i="0" dirty="0">
                <a:solidFill>
                  <a:schemeClr val="tx1"/>
                </a:solidFill>
                <a:effectLst/>
                <a:latin typeface=""/>
              </a:rPr>
              <a:t>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089867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5" name="Google Shape;1545;p40"/>
          <p:cNvGrpSpPr/>
          <p:nvPr/>
        </p:nvGrpSpPr>
        <p:grpSpPr>
          <a:xfrm>
            <a:off x="-2533572" y="-1777831"/>
            <a:ext cx="8164418" cy="6343459"/>
            <a:chOff x="-2613417" y="-2806210"/>
            <a:chExt cx="8164418" cy="6343459"/>
          </a:xfrm>
        </p:grpSpPr>
        <p:grpSp>
          <p:nvGrpSpPr>
            <p:cNvPr id="1546" name="Google Shape;1546;p40"/>
            <p:cNvGrpSpPr/>
            <p:nvPr/>
          </p:nvGrpSpPr>
          <p:grpSpPr>
            <a:xfrm>
              <a:off x="-2613417" y="-2806210"/>
              <a:ext cx="8164418" cy="6343459"/>
              <a:chOff x="-2613417" y="-2806210"/>
              <a:chExt cx="8164418" cy="6343459"/>
            </a:xfrm>
          </p:grpSpPr>
          <p:grpSp>
            <p:nvGrpSpPr>
              <p:cNvPr id="1547" name="Google Shape;1547;p40"/>
              <p:cNvGrpSpPr/>
              <p:nvPr/>
            </p:nvGrpSpPr>
            <p:grpSpPr>
              <a:xfrm>
                <a:off x="-191059" y="95963"/>
                <a:ext cx="1538562" cy="971589"/>
                <a:chOff x="-191059" y="95963"/>
                <a:chExt cx="1538562" cy="971589"/>
              </a:xfrm>
            </p:grpSpPr>
            <p:grpSp>
              <p:nvGrpSpPr>
                <p:cNvPr id="1548" name="Google Shape;1548;p40"/>
                <p:cNvGrpSpPr/>
                <p:nvPr/>
              </p:nvGrpSpPr>
              <p:grpSpPr>
                <a:xfrm>
                  <a:off x="-191059" y="201619"/>
                  <a:ext cx="904284" cy="865933"/>
                  <a:chOff x="2038491" y="-937756"/>
                  <a:chExt cx="904284" cy="865933"/>
                </a:xfrm>
              </p:grpSpPr>
              <p:grpSp>
                <p:nvGrpSpPr>
                  <p:cNvPr id="1549" name="Google Shape;1549;p40"/>
                  <p:cNvGrpSpPr/>
                  <p:nvPr/>
                </p:nvGrpSpPr>
                <p:grpSpPr>
                  <a:xfrm>
                    <a:off x="2096570" y="-863491"/>
                    <a:ext cx="717621" cy="717392"/>
                    <a:chOff x="1483457" y="3953671"/>
                    <a:chExt cx="717621" cy="717392"/>
                  </a:xfrm>
                </p:grpSpPr>
                <p:sp>
                  <p:nvSpPr>
                    <p:cNvPr id="1550" name="Google Shape;1550;p40"/>
                    <p:cNvSpPr/>
                    <p:nvPr/>
                  </p:nvSpPr>
                  <p:spPr>
                    <a:xfrm>
                      <a:off x="1483457" y="425726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51" name="Google Shape;1551;p40"/>
                    <p:cNvSpPr/>
                    <p:nvPr/>
                  </p:nvSpPr>
                  <p:spPr>
                    <a:xfrm>
                      <a:off x="1559470" y="418148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52" name="Google Shape;1552;p40"/>
                    <p:cNvSpPr/>
                    <p:nvPr/>
                  </p:nvSpPr>
                  <p:spPr>
                    <a:xfrm>
                      <a:off x="1635483" y="4105239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1" y="381"/>
                          </a:lnTo>
                          <a:lnTo>
                            <a:pt x="26740" y="27120"/>
                          </a:lnTo>
                          <a:lnTo>
                            <a:pt x="27121" y="26755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53" name="Google Shape;1553;p40"/>
                    <p:cNvSpPr/>
                    <p:nvPr/>
                  </p:nvSpPr>
                  <p:spPr>
                    <a:xfrm>
                      <a:off x="1711267" y="402945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55" y="27121"/>
                          </a:lnTo>
                          <a:lnTo>
                            <a:pt x="27120" y="26755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54" name="Google Shape;1554;p40"/>
                    <p:cNvSpPr/>
                    <p:nvPr/>
                  </p:nvSpPr>
                  <p:spPr>
                    <a:xfrm>
                      <a:off x="1787280" y="395367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2" y="1"/>
                          </a:moveTo>
                          <a:lnTo>
                            <a:pt x="1" y="382"/>
                          </a:lnTo>
                          <a:lnTo>
                            <a:pt x="26740" y="27121"/>
                          </a:lnTo>
                          <a:lnTo>
                            <a:pt x="27121" y="26740"/>
                          </a:lnTo>
                          <a:lnTo>
                            <a:pt x="382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sp>
                <p:nvSpPr>
                  <p:cNvPr id="1555" name="Google Shape;1555;p40"/>
                  <p:cNvSpPr/>
                  <p:nvPr/>
                </p:nvSpPr>
                <p:spPr>
                  <a:xfrm>
                    <a:off x="2038491" y="-937756"/>
                    <a:ext cx="904284" cy="8659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902" h="35337" extrusionOk="0">
                        <a:moveTo>
                          <a:pt x="18449" y="1"/>
                        </a:moveTo>
                        <a:cubicBezTo>
                          <a:pt x="16409" y="1"/>
                          <a:pt x="14368" y="778"/>
                          <a:pt x="12814" y="2332"/>
                        </a:cubicBezTo>
                        <a:lnTo>
                          <a:pt x="3108" y="12037"/>
                        </a:lnTo>
                        <a:cubicBezTo>
                          <a:pt x="0" y="15145"/>
                          <a:pt x="0" y="20189"/>
                          <a:pt x="3108" y="23297"/>
                        </a:cubicBezTo>
                        <a:lnTo>
                          <a:pt x="12814" y="33017"/>
                        </a:lnTo>
                        <a:cubicBezTo>
                          <a:pt x="14368" y="34564"/>
                          <a:pt x="16405" y="35337"/>
                          <a:pt x="18443" y="35337"/>
                        </a:cubicBezTo>
                        <a:cubicBezTo>
                          <a:pt x="20481" y="35337"/>
                          <a:pt x="22519" y="34564"/>
                          <a:pt x="24073" y="33017"/>
                        </a:cubicBezTo>
                        <a:lnTo>
                          <a:pt x="33794" y="23297"/>
                        </a:lnTo>
                        <a:cubicBezTo>
                          <a:pt x="36902" y="20189"/>
                          <a:pt x="36902" y="15145"/>
                          <a:pt x="33794" y="12037"/>
                        </a:cubicBezTo>
                        <a:lnTo>
                          <a:pt x="24073" y="2332"/>
                        </a:lnTo>
                        <a:cubicBezTo>
                          <a:pt x="22527" y="778"/>
                          <a:pt x="20489" y="1"/>
                          <a:pt x="18449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8000">
                        <a:schemeClr val="lt1"/>
                      </a:gs>
                      <a:gs pos="56000">
                        <a:srgbClr val="FFFFFF">
                          <a:alpha val="0"/>
                        </a:srgbClr>
                      </a:gs>
                      <a:gs pos="74000">
                        <a:schemeClr val="lt1"/>
                      </a:gs>
                      <a:gs pos="100000">
                        <a:srgbClr val="0C0A9E">
                          <a:alpha val="20000"/>
                        </a:srgb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556" name="Google Shape;1556;p40"/>
                <p:cNvGrpSpPr/>
                <p:nvPr/>
              </p:nvGrpSpPr>
              <p:grpSpPr>
                <a:xfrm>
                  <a:off x="584533" y="95963"/>
                  <a:ext cx="473483" cy="453403"/>
                  <a:chOff x="2038491" y="-937756"/>
                  <a:chExt cx="904284" cy="865933"/>
                </a:xfrm>
              </p:grpSpPr>
              <p:grpSp>
                <p:nvGrpSpPr>
                  <p:cNvPr id="1557" name="Google Shape;1557;p40"/>
                  <p:cNvGrpSpPr/>
                  <p:nvPr/>
                </p:nvGrpSpPr>
                <p:grpSpPr>
                  <a:xfrm>
                    <a:off x="2096570" y="-863491"/>
                    <a:ext cx="717621" cy="717392"/>
                    <a:chOff x="1483457" y="3953671"/>
                    <a:chExt cx="717621" cy="717392"/>
                  </a:xfrm>
                </p:grpSpPr>
                <p:sp>
                  <p:nvSpPr>
                    <p:cNvPr id="1558" name="Google Shape;1558;p40"/>
                    <p:cNvSpPr/>
                    <p:nvPr/>
                  </p:nvSpPr>
                  <p:spPr>
                    <a:xfrm>
                      <a:off x="1483457" y="425726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59" name="Google Shape;1559;p40"/>
                    <p:cNvSpPr/>
                    <p:nvPr/>
                  </p:nvSpPr>
                  <p:spPr>
                    <a:xfrm>
                      <a:off x="1559470" y="418148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60" name="Google Shape;1560;p40"/>
                    <p:cNvSpPr/>
                    <p:nvPr/>
                  </p:nvSpPr>
                  <p:spPr>
                    <a:xfrm>
                      <a:off x="1635483" y="4105239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1" y="381"/>
                          </a:lnTo>
                          <a:lnTo>
                            <a:pt x="26740" y="27120"/>
                          </a:lnTo>
                          <a:lnTo>
                            <a:pt x="27121" y="26755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61" name="Google Shape;1561;p40"/>
                    <p:cNvSpPr/>
                    <p:nvPr/>
                  </p:nvSpPr>
                  <p:spPr>
                    <a:xfrm>
                      <a:off x="1711267" y="402945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55" y="27121"/>
                          </a:lnTo>
                          <a:lnTo>
                            <a:pt x="27120" y="26755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62" name="Google Shape;1562;p40"/>
                    <p:cNvSpPr/>
                    <p:nvPr/>
                  </p:nvSpPr>
                  <p:spPr>
                    <a:xfrm>
                      <a:off x="1787280" y="395367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2" y="1"/>
                          </a:moveTo>
                          <a:lnTo>
                            <a:pt x="1" y="382"/>
                          </a:lnTo>
                          <a:lnTo>
                            <a:pt x="26740" y="27121"/>
                          </a:lnTo>
                          <a:lnTo>
                            <a:pt x="27121" y="26740"/>
                          </a:lnTo>
                          <a:lnTo>
                            <a:pt x="382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sp>
                <p:nvSpPr>
                  <p:cNvPr id="1563" name="Google Shape;1563;p40"/>
                  <p:cNvSpPr/>
                  <p:nvPr/>
                </p:nvSpPr>
                <p:spPr>
                  <a:xfrm>
                    <a:off x="2038491" y="-937756"/>
                    <a:ext cx="904284" cy="8659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902" h="35337" extrusionOk="0">
                        <a:moveTo>
                          <a:pt x="18449" y="1"/>
                        </a:moveTo>
                        <a:cubicBezTo>
                          <a:pt x="16409" y="1"/>
                          <a:pt x="14368" y="778"/>
                          <a:pt x="12814" y="2332"/>
                        </a:cubicBezTo>
                        <a:lnTo>
                          <a:pt x="3108" y="12037"/>
                        </a:lnTo>
                        <a:cubicBezTo>
                          <a:pt x="0" y="15145"/>
                          <a:pt x="0" y="20189"/>
                          <a:pt x="3108" y="23297"/>
                        </a:cubicBezTo>
                        <a:lnTo>
                          <a:pt x="12814" y="33017"/>
                        </a:lnTo>
                        <a:cubicBezTo>
                          <a:pt x="14368" y="34564"/>
                          <a:pt x="16405" y="35337"/>
                          <a:pt x="18443" y="35337"/>
                        </a:cubicBezTo>
                        <a:cubicBezTo>
                          <a:pt x="20481" y="35337"/>
                          <a:pt x="22519" y="34564"/>
                          <a:pt x="24073" y="33017"/>
                        </a:cubicBezTo>
                        <a:lnTo>
                          <a:pt x="33794" y="23297"/>
                        </a:lnTo>
                        <a:cubicBezTo>
                          <a:pt x="36902" y="20189"/>
                          <a:pt x="36902" y="15145"/>
                          <a:pt x="33794" y="12037"/>
                        </a:cubicBezTo>
                        <a:lnTo>
                          <a:pt x="24073" y="2332"/>
                        </a:lnTo>
                        <a:cubicBezTo>
                          <a:pt x="22527" y="778"/>
                          <a:pt x="20489" y="1"/>
                          <a:pt x="18449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8000">
                        <a:schemeClr val="lt1"/>
                      </a:gs>
                      <a:gs pos="56000">
                        <a:srgbClr val="FFFFFF">
                          <a:alpha val="0"/>
                        </a:srgbClr>
                      </a:gs>
                      <a:gs pos="74000">
                        <a:schemeClr val="lt1"/>
                      </a:gs>
                      <a:gs pos="100000">
                        <a:srgbClr val="0C0A9E">
                          <a:alpha val="20000"/>
                        </a:srgb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564" name="Google Shape;1564;p40"/>
                <p:cNvGrpSpPr/>
                <p:nvPr/>
              </p:nvGrpSpPr>
              <p:grpSpPr>
                <a:xfrm>
                  <a:off x="530445" y="481913"/>
                  <a:ext cx="473483" cy="453403"/>
                  <a:chOff x="2038491" y="-937756"/>
                  <a:chExt cx="904284" cy="865933"/>
                </a:xfrm>
              </p:grpSpPr>
              <p:grpSp>
                <p:nvGrpSpPr>
                  <p:cNvPr id="1565" name="Google Shape;1565;p40"/>
                  <p:cNvGrpSpPr/>
                  <p:nvPr/>
                </p:nvGrpSpPr>
                <p:grpSpPr>
                  <a:xfrm>
                    <a:off x="2096570" y="-863491"/>
                    <a:ext cx="717621" cy="717392"/>
                    <a:chOff x="1483457" y="3953671"/>
                    <a:chExt cx="717621" cy="717392"/>
                  </a:xfrm>
                </p:grpSpPr>
                <p:sp>
                  <p:nvSpPr>
                    <p:cNvPr id="1566" name="Google Shape;1566;p40"/>
                    <p:cNvSpPr/>
                    <p:nvPr/>
                  </p:nvSpPr>
                  <p:spPr>
                    <a:xfrm>
                      <a:off x="1483457" y="425726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67" name="Google Shape;1567;p40"/>
                    <p:cNvSpPr/>
                    <p:nvPr/>
                  </p:nvSpPr>
                  <p:spPr>
                    <a:xfrm>
                      <a:off x="1559470" y="418148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68" name="Google Shape;1568;p40"/>
                    <p:cNvSpPr/>
                    <p:nvPr/>
                  </p:nvSpPr>
                  <p:spPr>
                    <a:xfrm>
                      <a:off x="1635483" y="4105239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1" y="381"/>
                          </a:lnTo>
                          <a:lnTo>
                            <a:pt x="26740" y="27120"/>
                          </a:lnTo>
                          <a:lnTo>
                            <a:pt x="27121" y="26755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69" name="Google Shape;1569;p40"/>
                    <p:cNvSpPr/>
                    <p:nvPr/>
                  </p:nvSpPr>
                  <p:spPr>
                    <a:xfrm>
                      <a:off x="1711267" y="402945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55" y="27121"/>
                          </a:lnTo>
                          <a:lnTo>
                            <a:pt x="27120" y="26755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70" name="Google Shape;1570;p40"/>
                    <p:cNvSpPr/>
                    <p:nvPr/>
                  </p:nvSpPr>
                  <p:spPr>
                    <a:xfrm>
                      <a:off x="1787280" y="395367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2" y="1"/>
                          </a:moveTo>
                          <a:lnTo>
                            <a:pt x="1" y="382"/>
                          </a:lnTo>
                          <a:lnTo>
                            <a:pt x="26740" y="27121"/>
                          </a:lnTo>
                          <a:lnTo>
                            <a:pt x="27121" y="26740"/>
                          </a:lnTo>
                          <a:lnTo>
                            <a:pt x="382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sp>
                <p:nvSpPr>
                  <p:cNvPr id="1571" name="Google Shape;1571;p40"/>
                  <p:cNvSpPr/>
                  <p:nvPr/>
                </p:nvSpPr>
                <p:spPr>
                  <a:xfrm>
                    <a:off x="2038491" y="-937756"/>
                    <a:ext cx="904284" cy="8659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902" h="35337" extrusionOk="0">
                        <a:moveTo>
                          <a:pt x="18449" y="1"/>
                        </a:moveTo>
                        <a:cubicBezTo>
                          <a:pt x="16409" y="1"/>
                          <a:pt x="14368" y="778"/>
                          <a:pt x="12814" y="2332"/>
                        </a:cubicBezTo>
                        <a:lnTo>
                          <a:pt x="3108" y="12037"/>
                        </a:lnTo>
                        <a:cubicBezTo>
                          <a:pt x="0" y="15145"/>
                          <a:pt x="0" y="20189"/>
                          <a:pt x="3108" y="23297"/>
                        </a:cubicBezTo>
                        <a:lnTo>
                          <a:pt x="12814" y="33017"/>
                        </a:lnTo>
                        <a:cubicBezTo>
                          <a:pt x="14368" y="34564"/>
                          <a:pt x="16405" y="35337"/>
                          <a:pt x="18443" y="35337"/>
                        </a:cubicBezTo>
                        <a:cubicBezTo>
                          <a:pt x="20481" y="35337"/>
                          <a:pt x="22519" y="34564"/>
                          <a:pt x="24073" y="33017"/>
                        </a:cubicBezTo>
                        <a:lnTo>
                          <a:pt x="33794" y="23297"/>
                        </a:lnTo>
                        <a:cubicBezTo>
                          <a:pt x="36902" y="20189"/>
                          <a:pt x="36902" y="15145"/>
                          <a:pt x="33794" y="12037"/>
                        </a:cubicBezTo>
                        <a:lnTo>
                          <a:pt x="24073" y="2332"/>
                        </a:lnTo>
                        <a:cubicBezTo>
                          <a:pt x="22527" y="778"/>
                          <a:pt x="20489" y="1"/>
                          <a:pt x="18449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8000">
                        <a:schemeClr val="lt1"/>
                      </a:gs>
                      <a:gs pos="56000">
                        <a:srgbClr val="FFFFFF">
                          <a:alpha val="0"/>
                        </a:srgbClr>
                      </a:gs>
                      <a:gs pos="74000">
                        <a:schemeClr val="lt1"/>
                      </a:gs>
                      <a:gs pos="100000">
                        <a:srgbClr val="0C0A9E">
                          <a:alpha val="20000"/>
                        </a:srgb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572" name="Google Shape;1572;p40"/>
                <p:cNvGrpSpPr/>
                <p:nvPr/>
              </p:nvGrpSpPr>
              <p:grpSpPr>
                <a:xfrm>
                  <a:off x="874020" y="312788"/>
                  <a:ext cx="473483" cy="453403"/>
                  <a:chOff x="2038491" y="-937756"/>
                  <a:chExt cx="904284" cy="865933"/>
                </a:xfrm>
              </p:grpSpPr>
              <p:grpSp>
                <p:nvGrpSpPr>
                  <p:cNvPr id="1573" name="Google Shape;1573;p40"/>
                  <p:cNvGrpSpPr/>
                  <p:nvPr/>
                </p:nvGrpSpPr>
                <p:grpSpPr>
                  <a:xfrm>
                    <a:off x="2096570" y="-863491"/>
                    <a:ext cx="717621" cy="717392"/>
                    <a:chOff x="1483457" y="3953671"/>
                    <a:chExt cx="717621" cy="717392"/>
                  </a:xfrm>
                </p:grpSpPr>
                <p:sp>
                  <p:nvSpPr>
                    <p:cNvPr id="1574" name="Google Shape;1574;p40"/>
                    <p:cNvSpPr/>
                    <p:nvPr/>
                  </p:nvSpPr>
                  <p:spPr>
                    <a:xfrm>
                      <a:off x="1483457" y="425726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75" name="Google Shape;1575;p40"/>
                    <p:cNvSpPr/>
                    <p:nvPr/>
                  </p:nvSpPr>
                  <p:spPr>
                    <a:xfrm>
                      <a:off x="1559470" y="418148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76" name="Google Shape;1576;p40"/>
                    <p:cNvSpPr/>
                    <p:nvPr/>
                  </p:nvSpPr>
                  <p:spPr>
                    <a:xfrm>
                      <a:off x="1635483" y="4105239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1" y="381"/>
                          </a:lnTo>
                          <a:lnTo>
                            <a:pt x="26740" y="27120"/>
                          </a:lnTo>
                          <a:lnTo>
                            <a:pt x="27121" y="26755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77" name="Google Shape;1577;p40"/>
                    <p:cNvSpPr/>
                    <p:nvPr/>
                  </p:nvSpPr>
                  <p:spPr>
                    <a:xfrm>
                      <a:off x="1711267" y="402945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55" y="27121"/>
                          </a:lnTo>
                          <a:lnTo>
                            <a:pt x="27120" y="26755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78" name="Google Shape;1578;p40"/>
                    <p:cNvSpPr/>
                    <p:nvPr/>
                  </p:nvSpPr>
                  <p:spPr>
                    <a:xfrm>
                      <a:off x="1787280" y="395367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2" y="1"/>
                          </a:moveTo>
                          <a:lnTo>
                            <a:pt x="1" y="382"/>
                          </a:lnTo>
                          <a:lnTo>
                            <a:pt x="26740" y="27121"/>
                          </a:lnTo>
                          <a:lnTo>
                            <a:pt x="27121" y="26740"/>
                          </a:lnTo>
                          <a:lnTo>
                            <a:pt x="382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sp>
                <p:nvSpPr>
                  <p:cNvPr id="1579" name="Google Shape;1579;p40"/>
                  <p:cNvSpPr/>
                  <p:nvPr/>
                </p:nvSpPr>
                <p:spPr>
                  <a:xfrm>
                    <a:off x="2038491" y="-937756"/>
                    <a:ext cx="904284" cy="8659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902" h="35337" extrusionOk="0">
                        <a:moveTo>
                          <a:pt x="18449" y="1"/>
                        </a:moveTo>
                        <a:cubicBezTo>
                          <a:pt x="16409" y="1"/>
                          <a:pt x="14368" y="778"/>
                          <a:pt x="12814" y="2332"/>
                        </a:cubicBezTo>
                        <a:lnTo>
                          <a:pt x="3108" y="12037"/>
                        </a:lnTo>
                        <a:cubicBezTo>
                          <a:pt x="0" y="15145"/>
                          <a:pt x="0" y="20189"/>
                          <a:pt x="3108" y="23297"/>
                        </a:cubicBezTo>
                        <a:lnTo>
                          <a:pt x="12814" y="33017"/>
                        </a:lnTo>
                        <a:cubicBezTo>
                          <a:pt x="14368" y="34564"/>
                          <a:pt x="16405" y="35337"/>
                          <a:pt x="18443" y="35337"/>
                        </a:cubicBezTo>
                        <a:cubicBezTo>
                          <a:pt x="20481" y="35337"/>
                          <a:pt x="22519" y="34564"/>
                          <a:pt x="24073" y="33017"/>
                        </a:cubicBezTo>
                        <a:lnTo>
                          <a:pt x="33794" y="23297"/>
                        </a:lnTo>
                        <a:cubicBezTo>
                          <a:pt x="36902" y="20189"/>
                          <a:pt x="36902" y="15145"/>
                          <a:pt x="33794" y="12037"/>
                        </a:cubicBezTo>
                        <a:lnTo>
                          <a:pt x="24073" y="2332"/>
                        </a:lnTo>
                        <a:cubicBezTo>
                          <a:pt x="22527" y="778"/>
                          <a:pt x="20489" y="1"/>
                          <a:pt x="18449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8000">
                        <a:schemeClr val="lt1"/>
                      </a:gs>
                      <a:gs pos="56000">
                        <a:srgbClr val="FFFFFF">
                          <a:alpha val="0"/>
                        </a:srgbClr>
                      </a:gs>
                      <a:gs pos="74000">
                        <a:schemeClr val="lt1"/>
                      </a:gs>
                      <a:gs pos="100000">
                        <a:srgbClr val="0C0A9E">
                          <a:alpha val="20000"/>
                        </a:srgb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1580" name="Google Shape;1580;p40"/>
              <p:cNvGrpSpPr/>
              <p:nvPr/>
            </p:nvGrpSpPr>
            <p:grpSpPr>
              <a:xfrm rot="-7479050">
                <a:off x="-2051246" y="-1642948"/>
                <a:ext cx="4889863" cy="3931229"/>
                <a:chOff x="7103825" y="-713112"/>
                <a:chExt cx="3785226" cy="3043150"/>
              </a:xfrm>
            </p:grpSpPr>
            <p:sp>
              <p:nvSpPr>
                <p:cNvPr id="1581" name="Google Shape;1581;p40"/>
                <p:cNvSpPr/>
                <p:nvPr/>
              </p:nvSpPr>
              <p:spPr>
                <a:xfrm rot="-3600017">
                  <a:off x="7761095" y="-21"/>
                  <a:ext cx="2152450" cy="18640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285" h="44413" extrusionOk="0">
                      <a:moveTo>
                        <a:pt x="12814" y="0"/>
                      </a:moveTo>
                      <a:lnTo>
                        <a:pt x="0" y="22199"/>
                      </a:lnTo>
                      <a:lnTo>
                        <a:pt x="12814" y="44413"/>
                      </a:lnTo>
                      <a:lnTo>
                        <a:pt x="38471" y="44413"/>
                      </a:lnTo>
                      <a:lnTo>
                        <a:pt x="51285" y="22199"/>
                      </a:lnTo>
                      <a:lnTo>
                        <a:pt x="38471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22000">
                      <a:schemeClr val="lt1"/>
                    </a:gs>
                    <a:gs pos="45000">
                      <a:srgbClr val="FFFFFF">
                        <a:alpha val="0"/>
                      </a:srgbClr>
                    </a:gs>
                    <a:gs pos="100000">
                      <a:srgbClr val="0C0A9E">
                        <a:alpha val="50196"/>
                      </a:srgbClr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pic>
              <p:nvPicPr>
                <p:cNvPr id="1582" name="Google Shape;1582;p40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 t="17657" b="17663"/>
                <a:stretch/>
              </p:blipFill>
              <p:spPr>
                <a:xfrm>
                  <a:off x="7103825" y="-713112"/>
                  <a:ext cx="3785226" cy="28889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1583" name="Google Shape;1583;p40"/>
              <p:cNvGrpSpPr/>
              <p:nvPr/>
            </p:nvGrpSpPr>
            <p:grpSpPr>
              <a:xfrm>
                <a:off x="-640220" y="-2653973"/>
                <a:ext cx="6191222" cy="6191222"/>
                <a:chOff x="-640220" y="-2502423"/>
                <a:chExt cx="6191222" cy="6191222"/>
              </a:xfrm>
            </p:grpSpPr>
            <p:sp>
              <p:nvSpPr>
                <p:cNvPr id="1584" name="Google Shape;1584;p40"/>
                <p:cNvSpPr/>
                <p:nvPr/>
              </p:nvSpPr>
              <p:spPr>
                <a:xfrm rot="-8100000">
                  <a:off x="452224" y="-1781500"/>
                  <a:ext cx="4006334" cy="474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678" h="115794" extrusionOk="0">
                      <a:moveTo>
                        <a:pt x="97449" y="0"/>
                      </a:moveTo>
                      <a:lnTo>
                        <a:pt x="76805" y="20645"/>
                      </a:lnTo>
                      <a:lnTo>
                        <a:pt x="76744" y="20691"/>
                      </a:lnTo>
                      <a:lnTo>
                        <a:pt x="76744" y="35927"/>
                      </a:lnTo>
                      <a:lnTo>
                        <a:pt x="63107" y="49563"/>
                      </a:lnTo>
                      <a:lnTo>
                        <a:pt x="63077" y="49608"/>
                      </a:lnTo>
                      <a:lnTo>
                        <a:pt x="63077" y="56571"/>
                      </a:lnTo>
                      <a:lnTo>
                        <a:pt x="61005" y="58659"/>
                      </a:lnTo>
                      <a:lnTo>
                        <a:pt x="61005" y="62407"/>
                      </a:lnTo>
                      <a:lnTo>
                        <a:pt x="52473" y="70939"/>
                      </a:lnTo>
                      <a:lnTo>
                        <a:pt x="52412" y="70969"/>
                      </a:lnTo>
                      <a:lnTo>
                        <a:pt x="52412" y="78541"/>
                      </a:lnTo>
                      <a:lnTo>
                        <a:pt x="46912" y="84057"/>
                      </a:lnTo>
                      <a:lnTo>
                        <a:pt x="46912" y="89633"/>
                      </a:lnTo>
                      <a:lnTo>
                        <a:pt x="33123" y="103406"/>
                      </a:lnTo>
                      <a:lnTo>
                        <a:pt x="12174" y="103406"/>
                      </a:lnTo>
                      <a:lnTo>
                        <a:pt x="0" y="115565"/>
                      </a:lnTo>
                      <a:lnTo>
                        <a:pt x="229" y="115793"/>
                      </a:lnTo>
                      <a:lnTo>
                        <a:pt x="12280" y="103711"/>
                      </a:lnTo>
                      <a:lnTo>
                        <a:pt x="33245" y="103711"/>
                      </a:lnTo>
                      <a:lnTo>
                        <a:pt x="47155" y="89801"/>
                      </a:lnTo>
                      <a:lnTo>
                        <a:pt x="47216" y="89770"/>
                      </a:lnTo>
                      <a:lnTo>
                        <a:pt x="47216" y="84179"/>
                      </a:lnTo>
                      <a:lnTo>
                        <a:pt x="52732" y="78663"/>
                      </a:lnTo>
                      <a:lnTo>
                        <a:pt x="52732" y="71106"/>
                      </a:lnTo>
                      <a:lnTo>
                        <a:pt x="61264" y="62574"/>
                      </a:lnTo>
                      <a:lnTo>
                        <a:pt x="61310" y="62513"/>
                      </a:lnTo>
                      <a:lnTo>
                        <a:pt x="61310" y="58780"/>
                      </a:lnTo>
                      <a:lnTo>
                        <a:pt x="63382" y="56708"/>
                      </a:lnTo>
                      <a:lnTo>
                        <a:pt x="63382" y="49730"/>
                      </a:lnTo>
                      <a:lnTo>
                        <a:pt x="77018" y="36109"/>
                      </a:lnTo>
                      <a:lnTo>
                        <a:pt x="77048" y="36064"/>
                      </a:lnTo>
                      <a:lnTo>
                        <a:pt x="77048" y="20828"/>
                      </a:lnTo>
                      <a:lnTo>
                        <a:pt x="97678" y="198"/>
                      </a:lnTo>
                      <a:lnTo>
                        <a:pt x="97449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85" name="Google Shape;1585;p40"/>
                <p:cNvSpPr/>
                <p:nvPr/>
              </p:nvSpPr>
              <p:spPr>
                <a:xfrm rot="-8100000">
                  <a:off x="83608" y="-617740"/>
                  <a:ext cx="2925242" cy="30577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320" h="74550" extrusionOk="0">
                      <a:moveTo>
                        <a:pt x="71091" y="0"/>
                      </a:moveTo>
                      <a:lnTo>
                        <a:pt x="59679" y="11397"/>
                      </a:lnTo>
                      <a:lnTo>
                        <a:pt x="54895" y="11397"/>
                      </a:lnTo>
                      <a:lnTo>
                        <a:pt x="41015" y="25307"/>
                      </a:lnTo>
                      <a:lnTo>
                        <a:pt x="40954" y="25337"/>
                      </a:lnTo>
                      <a:lnTo>
                        <a:pt x="40954" y="42325"/>
                      </a:lnTo>
                      <a:lnTo>
                        <a:pt x="31767" y="51528"/>
                      </a:lnTo>
                      <a:lnTo>
                        <a:pt x="31721" y="51574"/>
                      </a:lnTo>
                      <a:lnTo>
                        <a:pt x="31721" y="59237"/>
                      </a:lnTo>
                      <a:lnTo>
                        <a:pt x="22824" y="68135"/>
                      </a:lnTo>
                      <a:lnTo>
                        <a:pt x="6186" y="68135"/>
                      </a:lnTo>
                      <a:lnTo>
                        <a:pt x="0" y="74321"/>
                      </a:lnTo>
                      <a:lnTo>
                        <a:pt x="229" y="74549"/>
                      </a:lnTo>
                      <a:lnTo>
                        <a:pt x="6323" y="68455"/>
                      </a:lnTo>
                      <a:lnTo>
                        <a:pt x="22945" y="68455"/>
                      </a:lnTo>
                      <a:lnTo>
                        <a:pt x="31980" y="59420"/>
                      </a:lnTo>
                      <a:lnTo>
                        <a:pt x="32026" y="59374"/>
                      </a:lnTo>
                      <a:lnTo>
                        <a:pt x="32026" y="51695"/>
                      </a:lnTo>
                      <a:lnTo>
                        <a:pt x="41229" y="42508"/>
                      </a:lnTo>
                      <a:lnTo>
                        <a:pt x="41259" y="42463"/>
                      </a:lnTo>
                      <a:lnTo>
                        <a:pt x="41259" y="25475"/>
                      </a:lnTo>
                      <a:lnTo>
                        <a:pt x="55032" y="11732"/>
                      </a:lnTo>
                      <a:lnTo>
                        <a:pt x="59786" y="11732"/>
                      </a:lnTo>
                      <a:lnTo>
                        <a:pt x="71320" y="213"/>
                      </a:lnTo>
                      <a:lnTo>
                        <a:pt x="71091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586" name="Google Shape;1586;p40"/>
            <p:cNvGrpSpPr/>
            <p:nvPr/>
          </p:nvGrpSpPr>
          <p:grpSpPr>
            <a:xfrm>
              <a:off x="-12" y="-195650"/>
              <a:ext cx="439200" cy="439100"/>
              <a:chOff x="1101075" y="2142375"/>
              <a:chExt cx="439200" cy="439100"/>
            </a:xfrm>
          </p:grpSpPr>
          <p:sp>
            <p:nvSpPr>
              <p:cNvPr id="1587" name="Google Shape;1587;p40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8" name="Google Shape;1588;p40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589" name="Google Shape;1589;p40"/>
          <p:cNvGrpSpPr/>
          <p:nvPr/>
        </p:nvGrpSpPr>
        <p:grpSpPr>
          <a:xfrm>
            <a:off x="4605344" y="2412775"/>
            <a:ext cx="5765856" cy="4103650"/>
            <a:chOff x="4452944" y="2184175"/>
            <a:chExt cx="5765856" cy="4103650"/>
          </a:xfrm>
        </p:grpSpPr>
        <p:pic>
          <p:nvPicPr>
            <p:cNvPr id="1590" name="Google Shape;1590;p40"/>
            <p:cNvPicPr preferRelativeResize="0"/>
            <p:nvPr/>
          </p:nvPicPr>
          <p:blipFill rotWithShape="1">
            <a:blip r:embed="rId4">
              <a:alphaModFix/>
            </a:blip>
            <a:srcRect l="16960" t="24718" r="7121" b="26177"/>
            <a:stretch/>
          </p:blipFill>
          <p:spPr>
            <a:xfrm rot="-5400000" flipH="1">
              <a:off x="6600975" y="2670000"/>
              <a:ext cx="4103650" cy="31320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591" name="Google Shape;1591;p40"/>
            <p:cNvGrpSpPr/>
            <p:nvPr/>
          </p:nvGrpSpPr>
          <p:grpSpPr>
            <a:xfrm rot="-5400000" flipH="1">
              <a:off x="8074852" y="4089881"/>
              <a:ext cx="1478405" cy="1186772"/>
              <a:chOff x="7945225" y="4302000"/>
              <a:chExt cx="904666" cy="726121"/>
            </a:xfrm>
          </p:grpSpPr>
          <p:sp>
            <p:nvSpPr>
              <p:cNvPr id="1592" name="Google Shape;1592;p40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3" name="Google Shape;1593;p40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4" name="Google Shape;1594;p40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95" name="Google Shape;1595;p40"/>
            <p:cNvSpPr/>
            <p:nvPr/>
          </p:nvSpPr>
          <p:spPr>
            <a:xfrm rot="-5400000" flipH="1">
              <a:off x="5435889" y="1481375"/>
              <a:ext cx="3153315" cy="5119205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96" name="Google Shape;1596;p40"/>
            <p:cNvGrpSpPr/>
            <p:nvPr/>
          </p:nvGrpSpPr>
          <p:grpSpPr>
            <a:xfrm rot="-5400000" flipH="1">
              <a:off x="7140078" y="3883230"/>
              <a:ext cx="134004" cy="134004"/>
              <a:chOff x="8356813" y="1074288"/>
              <a:chExt cx="351900" cy="351900"/>
            </a:xfrm>
          </p:grpSpPr>
          <p:sp>
            <p:nvSpPr>
              <p:cNvPr id="1597" name="Google Shape;1597;p40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8" name="Google Shape;1598;p40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99" name="Google Shape;1599;p40"/>
            <p:cNvGrpSpPr/>
            <p:nvPr/>
          </p:nvGrpSpPr>
          <p:grpSpPr>
            <a:xfrm rot="-5400000" flipH="1">
              <a:off x="6766253" y="3499155"/>
              <a:ext cx="134004" cy="134004"/>
              <a:chOff x="8356813" y="1074288"/>
              <a:chExt cx="351900" cy="351900"/>
            </a:xfrm>
          </p:grpSpPr>
          <p:sp>
            <p:nvSpPr>
              <p:cNvPr id="1600" name="Google Shape;1600;p40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1" name="Google Shape;1601;p40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02" name="Google Shape;1602;p40"/>
            <p:cNvSpPr/>
            <p:nvPr/>
          </p:nvSpPr>
          <p:spPr>
            <a:xfrm rot="5400000" flipH="1">
              <a:off x="6561314" y="2368138"/>
              <a:ext cx="1902692" cy="406951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40"/>
            <p:cNvSpPr/>
            <p:nvPr/>
          </p:nvSpPr>
          <p:spPr>
            <a:xfrm rot="5400000" flipH="1">
              <a:off x="6562398" y="2676948"/>
              <a:ext cx="1902692" cy="406951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04" name="Google Shape;1604;p40"/>
            <p:cNvGrpSpPr/>
            <p:nvPr/>
          </p:nvGrpSpPr>
          <p:grpSpPr>
            <a:xfrm rot="-5400000" flipH="1">
              <a:off x="7404606" y="3451356"/>
              <a:ext cx="582050" cy="582425"/>
              <a:chOff x="959750" y="3039275"/>
              <a:chExt cx="582050" cy="582425"/>
            </a:xfrm>
          </p:grpSpPr>
          <p:sp>
            <p:nvSpPr>
              <p:cNvPr id="1605" name="Google Shape;1605;p40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6" name="Google Shape;1606;p40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7" name="Google Shape;1607;p40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8" name="Google Shape;1608;p40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9" name="Google Shape;1609;p40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0" name="Google Shape;1610;p40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1" name="Google Shape;1611;p40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12" name="Google Shape;1612;p40"/>
            <p:cNvGrpSpPr/>
            <p:nvPr/>
          </p:nvGrpSpPr>
          <p:grpSpPr>
            <a:xfrm rot="-5400000" flipH="1">
              <a:off x="7237650" y="4201057"/>
              <a:ext cx="699928" cy="1651024"/>
              <a:chOff x="8337812" y="3492483"/>
              <a:chExt cx="699928" cy="1651024"/>
            </a:xfrm>
          </p:grpSpPr>
          <p:sp>
            <p:nvSpPr>
              <p:cNvPr id="1613" name="Google Shape;1613;p40"/>
              <p:cNvSpPr/>
              <p:nvPr/>
            </p:nvSpPr>
            <p:spPr>
              <a:xfrm>
                <a:off x="8337812" y="3492483"/>
                <a:ext cx="483116" cy="1013645"/>
              </a:xfrm>
              <a:custGeom>
                <a:avLst/>
                <a:gdLst/>
                <a:ahLst/>
                <a:cxnLst/>
                <a:rect l="l" t="t" r="r" b="b"/>
                <a:pathLst>
                  <a:path w="11779" h="24714" extrusionOk="0">
                    <a:moveTo>
                      <a:pt x="6735" y="1"/>
                    </a:moveTo>
                    <a:lnTo>
                      <a:pt x="1" y="6750"/>
                    </a:lnTo>
                    <a:lnTo>
                      <a:pt x="229" y="6964"/>
                    </a:lnTo>
                    <a:lnTo>
                      <a:pt x="6415" y="763"/>
                    </a:lnTo>
                    <a:lnTo>
                      <a:pt x="6415" y="13165"/>
                    </a:lnTo>
                    <a:lnTo>
                      <a:pt x="11458" y="13165"/>
                    </a:lnTo>
                    <a:lnTo>
                      <a:pt x="11458" y="24713"/>
                    </a:lnTo>
                    <a:lnTo>
                      <a:pt x="11778" y="24713"/>
                    </a:lnTo>
                    <a:lnTo>
                      <a:pt x="11778" y="12860"/>
                    </a:lnTo>
                    <a:lnTo>
                      <a:pt x="6735" y="12860"/>
                    </a:lnTo>
                    <a:lnTo>
                      <a:pt x="6735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4" name="Google Shape;1614;p40"/>
              <p:cNvSpPr/>
              <p:nvPr/>
            </p:nvSpPr>
            <p:spPr>
              <a:xfrm>
                <a:off x="8698380" y="3916789"/>
                <a:ext cx="246869" cy="1226718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5" name="Google Shape;1615;p40"/>
              <p:cNvSpPr/>
              <p:nvPr/>
            </p:nvSpPr>
            <p:spPr>
              <a:xfrm>
                <a:off x="8790871" y="3823684"/>
                <a:ext cx="246869" cy="1226718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5"/>
                    </a:lnTo>
                    <a:lnTo>
                      <a:pt x="5714" y="305"/>
                    </a:lnTo>
                    <a:lnTo>
                      <a:pt x="5714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16" name="Google Shape;1616;p40"/>
            <p:cNvSpPr/>
            <p:nvPr/>
          </p:nvSpPr>
          <p:spPr>
            <a:xfrm rot="147769" flipH="1">
              <a:off x="7025973" y="4504982"/>
              <a:ext cx="454547" cy="449759"/>
            </a:xfrm>
            <a:custGeom>
              <a:avLst/>
              <a:gdLst/>
              <a:ahLst/>
              <a:cxnLst/>
              <a:rect l="l" t="t" r="r" b="b"/>
              <a:pathLst>
                <a:path w="36171" h="35790" extrusionOk="0">
                  <a:moveTo>
                    <a:pt x="34030" y="1"/>
                  </a:moveTo>
                  <a:cubicBezTo>
                    <a:pt x="33531" y="1"/>
                    <a:pt x="33032" y="191"/>
                    <a:pt x="32651" y="572"/>
                  </a:cubicBezTo>
                  <a:cubicBezTo>
                    <a:pt x="31890" y="1334"/>
                    <a:pt x="31890" y="2568"/>
                    <a:pt x="32651" y="3330"/>
                  </a:cubicBezTo>
                  <a:cubicBezTo>
                    <a:pt x="33032" y="3711"/>
                    <a:pt x="33531" y="3901"/>
                    <a:pt x="34030" y="3901"/>
                  </a:cubicBezTo>
                  <a:cubicBezTo>
                    <a:pt x="34529" y="3901"/>
                    <a:pt x="35028" y="3711"/>
                    <a:pt x="35409" y="3330"/>
                  </a:cubicBezTo>
                  <a:cubicBezTo>
                    <a:pt x="36171" y="2568"/>
                    <a:pt x="36171" y="1334"/>
                    <a:pt x="35409" y="572"/>
                  </a:cubicBezTo>
                  <a:cubicBezTo>
                    <a:pt x="35028" y="191"/>
                    <a:pt x="34529" y="1"/>
                    <a:pt x="34030" y="1"/>
                  </a:cubicBezTo>
                  <a:close/>
                  <a:moveTo>
                    <a:pt x="27662" y="6385"/>
                  </a:moveTo>
                  <a:cubicBezTo>
                    <a:pt x="27163" y="6385"/>
                    <a:pt x="26664" y="6575"/>
                    <a:pt x="26283" y="6956"/>
                  </a:cubicBezTo>
                  <a:cubicBezTo>
                    <a:pt x="25521" y="7718"/>
                    <a:pt x="25521" y="8952"/>
                    <a:pt x="26283" y="9714"/>
                  </a:cubicBezTo>
                  <a:cubicBezTo>
                    <a:pt x="26664" y="10095"/>
                    <a:pt x="27163" y="10285"/>
                    <a:pt x="27662" y="10285"/>
                  </a:cubicBezTo>
                  <a:cubicBezTo>
                    <a:pt x="28161" y="10285"/>
                    <a:pt x="28660" y="10095"/>
                    <a:pt x="29040" y="9714"/>
                  </a:cubicBezTo>
                  <a:cubicBezTo>
                    <a:pt x="29802" y="8952"/>
                    <a:pt x="29802" y="7718"/>
                    <a:pt x="29040" y="6956"/>
                  </a:cubicBezTo>
                  <a:cubicBezTo>
                    <a:pt x="28660" y="6575"/>
                    <a:pt x="28161" y="6385"/>
                    <a:pt x="27662" y="6385"/>
                  </a:cubicBezTo>
                  <a:close/>
                  <a:moveTo>
                    <a:pt x="21285" y="12753"/>
                  </a:moveTo>
                  <a:cubicBezTo>
                    <a:pt x="20783" y="12753"/>
                    <a:pt x="20280" y="12944"/>
                    <a:pt x="19899" y="13325"/>
                  </a:cubicBezTo>
                  <a:cubicBezTo>
                    <a:pt x="19137" y="14086"/>
                    <a:pt x="19137" y="15336"/>
                    <a:pt x="19899" y="16097"/>
                  </a:cubicBezTo>
                  <a:cubicBezTo>
                    <a:pt x="20280" y="16478"/>
                    <a:pt x="20783" y="16669"/>
                    <a:pt x="21285" y="16669"/>
                  </a:cubicBezTo>
                  <a:cubicBezTo>
                    <a:pt x="21788" y="16669"/>
                    <a:pt x="22291" y="16478"/>
                    <a:pt x="22672" y="16097"/>
                  </a:cubicBezTo>
                  <a:cubicBezTo>
                    <a:pt x="23434" y="15336"/>
                    <a:pt x="23434" y="14086"/>
                    <a:pt x="22672" y="13325"/>
                  </a:cubicBezTo>
                  <a:cubicBezTo>
                    <a:pt x="22291" y="12944"/>
                    <a:pt x="21788" y="12753"/>
                    <a:pt x="21285" y="12753"/>
                  </a:cubicBezTo>
                  <a:close/>
                  <a:moveTo>
                    <a:pt x="14917" y="19128"/>
                  </a:moveTo>
                  <a:cubicBezTo>
                    <a:pt x="14415" y="19128"/>
                    <a:pt x="13913" y="19318"/>
                    <a:pt x="13530" y="19693"/>
                  </a:cubicBezTo>
                  <a:cubicBezTo>
                    <a:pt x="12768" y="20455"/>
                    <a:pt x="12768" y="21689"/>
                    <a:pt x="13530" y="22451"/>
                  </a:cubicBezTo>
                  <a:cubicBezTo>
                    <a:pt x="13911" y="22832"/>
                    <a:pt x="14410" y="23022"/>
                    <a:pt x="14909" y="23022"/>
                  </a:cubicBezTo>
                  <a:cubicBezTo>
                    <a:pt x="15408" y="23022"/>
                    <a:pt x="15907" y="22832"/>
                    <a:pt x="16288" y="22451"/>
                  </a:cubicBezTo>
                  <a:cubicBezTo>
                    <a:pt x="17050" y="21689"/>
                    <a:pt x="17050" y="20455"/>
                    <a:pt x="16288" y="19693"/>
                  </a:cubicBezTo>
                  <a:cubicBezTo>
                    <a:pt x="15909" y="19314"/>
                    <a:pt x="15413" y="19128"/>
                    <a:pt x="14917" y="19128"/>
                  </a:cubicBezTo>
                  <a:close/>
                  <a:moveTo>
                    <a:pt x="8525" y="25506"/>
                  </a:moveTo>
                  <a:cubicBezTo>
                    <a:pt x="8026" y="25506"/>
                    <a:pt x="7527" y="25696"/>
                    <a:pt x="7146" y="26077"/>
                  </a:cubicBezTo>
                  <a:cubicBezTo>
                    <a:pt x="6385" y="26839"/>
                    <a:pt x="6385" y="28073"/>
                    <a:pt x="7146" y="28835"/>
                  </a:cubicBezTo>
                  <a:cubicBezTo>
                    <a:pt x="7527" y="29216"/>
                    <a:pt x="8026" y="29406"/>
                    <a:pt x="8525" y="29406"/>
                  </a:cubicBezTo>
                  <a:cubicBezTo>
                    <a:pt x="9024" y="29406"/>
                    <a:pt x="9523" y="29216"/>
                    <a:pt x="9904" y="28835"/>
                  </a:cubicBezTo>
                  <a:cubicBezTo>
                    <a:pt x="10666" y="28073"/>
                    <a:pt x="10666" y="26839"/>
                    <a:pt x="9904" y="26077"/>
                  </a:cubicBezTo>
                  <a:cubicBezTo>
                    <a:pt x="9523" y="25696"/>
                    <a:pt x="9024" y="25506"/>
                    <a:pt x="8525" y="25506"/>
                  </a:cubicBezTo>
                  <a:close/>
                  <a:moveTo>
                    <a:pt x="2141" y="31874"/>
                  </a:moveTo>
                  <a:cubicBezTo>
                    <a:pt x="1642" y="31874"/>
                    <a:pt x="1143" y="32065"/>
                    <a:pt x="763" y="32446"/>
                  </a:cubicBezTo>
                  <a:cubicBezTo>
                    <a:pt x="1" y="33207"/>
                    <a:pt x="1" y="34457"/>
                    <a:pt x="763" y="35219"/>
                  </a:cubicBezTo>
                  <a:cubicBezTo>
                    <a:pt x="1143" y="35599"/>
                    <a:pt x="1642" y="35790"/>
                    <a:pt x="2141" y="35790"/>
                  </a:cubicBezTo>
                  <a:cubicBezTo>
                    <a:pt x="2640" y="35790"/>
                    <a:pt x="3139" y="35599"/>
                    <a:pt x="3520" y="35219"/>
                  </a:cubicBezTo>
                  <a:cubicBezTo>
                    <a:pt x="4282" y="34457"/>
                    <a:pt x="4282" y="33207"/>
                    <a:pt x="3520" y="32446"/>
                  </a:cubicBezTo>
                  <a:cubicBezTo>
                    <a:pt x="3139" y="32065"/>
                    <a:pt x="2640" y="31874"/>
                    <a:pt x="2141" y="31874"/>
                  </a:cubicBezTo>
                  <a:close/>
                </a:path>
              </a:pathLst>
            </a:custGeom>
            <a:gradFill>
              <a:gsLst>
                <a:gs pos="0">
                  <a:schemeClr val="lt2">
                    <a:alpha val="46820"/>
                  </a:schemeClr>
                </a:gs>
                <a:gs pos="78000">
                  <a:schemeClr val="lt1">
                    <a:alpha val="46820"/>
                  </a:schemeClr>
                </a:gs>
                <a:gs pos="100000">
                  <a:schemeClr val="lt1">
                    <a:alpha val="4682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40"/>
            <p:cNvSpPr/>
            <p:nvPr/>
          </p:nvSpPr>
          <p:spPr>
            <a:xfrm rot="147769" flipH="1">
              <a:off x="6785273" y="4569932"/>
              <a:ext cx="454547" cy="449759"/>
            </a:xfrm>
            <a:custGeom>
              <a:avLst/>
              <a:gdLst/>
              <a:ahLst/>
              <a:cxnLst/>
              <a:rect l="l" t="t" r="r" b="b"/>
              <a:pathLst>
                <a:path w="36171" h="35790" extrusionOk="0">
                  <a:moveTo>
                    <a:pt x="34030" y="1"/>
                  </a:moveTo>
                  <a:cubicBezTo>
                    <a:pt x="33531" y="1"/>
                    <a:pt x="33032" y="191"/>
                    <a:pt x="32651" y="572"/>
                  </a:cubicBezTo>
                  <a:cubicBezTo>
                    <a:pt x="31890" y="1334"/>
                    <a:pt x="31890" y="2568"/>
                    <a:pt x="32651" y="3330"/>
                  </a:cubicBezTo>
                  <a:cubicBezTo>
                    <a:pt x="33032" y="3711"/>
                    <a:pt x="33531" y="3901"/>
                    <a:pt x="34030" y="3901"/>
                  </a:cubicBezTo>
                  <a:cubicBezTo>
                    <a:pt x="34529" y="3901"/>
                    <a:pt x="35028" y="3711"/>
                    <a:pt x="35409" y="3330"/>
                  </a:cubicBezTo>
                  <a:cubicBezTo>
                    <a:pt x="36171" y="2568"/>
                    <a:pt x="36171" y="1334"/>
                    <a:pt x="35409" y="572"/>
                  </a:cubicBezTo>
                  <a:cubicBezTo>
                    <a:pt x="35028" y="191"/>
                    <a:pt x="34529" y="1"/>
                    <a:pt x="34030" y="1"/>
                  </a:cubicBezTo>
                  <a:close/>
                  <a:moveTo>
                    <a:pt x="27662" y="6385"/>
                  </a:moveTo>
                  <a:cubicBezTo>
                    <a:pt x="27163" y="6385"/>
                    <a:pt x="26664" y="6575"/>
                    <a:pt x="26283" y="6956"/>
                  </a:cubicBezTo>
                  <a:cubicBezTo>
                    <a:pt x="25521" y="7718"/>
                    <a:pt x="25521" y="8952"/>
                    <a:pt x="26283" y="9714"/>
                  </a:cubicBezTo>
                  <a:cubicBezTo>
                    <a:pt x="26664" y="10095"/>
                    <a:pt x="27163" y="10285"/>
                    <a:pt x="27662" y="10285"/>
                  </a:cubicBezTo>
                  <a:cubicBezTo>
                    <a:pt x="28161" y="10285"/>
                    <a:pt x="28660" y="10095"/>
                    <a:pt x="29040" y="9714"/>
                  </a:cubicBezTo>
                  <a:cubicBezTo>
                    <a:pt x="29802" y="8952"/>
                    <a:pt x="29802" y="7718"/>
                    <a:pt x="29040" y="6956"/>
                  </a:cubicBezTo>
                  <a:cubicBezTo>
                    <a:pt x="28660" y="6575"/>
                    <a:pt x="28161" y="6385"/>
                    <a:pt x="27662" y="6385"/>
                  </a:cubicBezTo>
                  <a:close/>
                  <a:moveTo>
                    <a:pt x="21285" y="12753"/>
                  </a:moveTo>
                  <a:cubicBezTo>
                    <a:pt x="20783" y="12753"/>
                    <a:pt x="20280" y="12944"/>
                    <a:pt x="19899" y="13325"/>
                  </a:cubicBezTo>
                  <a:cubicBezTo>
                    <a:pt x="19137" y="14086"/>
                    <a:pt x="19137" y="15336"/>
                    <a:pt x="19899" y="16097"/>
                  </a:cubicBezTo>
                  <a:cubicBezTo>
                    <a:pt x="20280" y="16478"/>
                    <a:pt x="20783" y="16669"/>
                    <a:pt x="21285" y="16669"/>
                  </a:cubicBezTo>
                  <a:cubicBezTo>
                    <a:pt x="21788" y="16669"/>
                    <a:pt x="22291" y="16478"/>
                    <a:pt x="22672" y="16097"/>
                  </a:cubicBezTo>
                  <a:cubicBezTo>
                    <a:pt x="23434" y="15336"/>
                    <a:pt x="23434" y="14086"/>
                    <a:pt x="22672" y="13325"/>
                  </a:cubicBezTo>
                  <a:cubicBezTo>
                    <a:pt x="22291" y="12944"/>
                    <a:pt x="21788" y="12753"/>
                    <a:pt x="21285" y="12753"/>
                  </a:cubicBezTo>
                  <a:close/>
                  <a:moveTo>
                    <a:pt x="14917" y="19128"/>
                  </a:moveTo>
                  <a:cubicBezTo>
                    <a:pt x="14415" y="19128"/>
                    <a:pt x="13913" y="19318"/>
                    <a:pt x="13530" y="19693"/>
                  </a:cubicBezTo>
                  <a:cubicBezTo>
                    <a:pt x="12768" y="20455"/>
                    <a:pt x="12768" y="21689"/>
                    <a:pt x="13530" y="22451"/>
                  </a:cubicBezTo>
                  <a:cubicBezTo>
                    <a:pt x="13911" y="22832"/>
                    <a:pt x="14410" y="23022"/>
                    <a:pt x="14909" y="23022"/>
                  </a:cubicBezTo>
                  <a:cubicBezTo>
                    <a:pt x="15408" y="23022"/>
                    <a:pt x="15907" y="22832"/>
                    <a:pt x="16288" y="22451"/>
                  </a:cubicBezTo>
                  <a:cubicBezTo>
                    <a:pt x="17050" y="21689"/>
                    <a:pt x="17050" y="20455"/>
                    <a:pt x="16288" y="19693"/>
                  </a:cubicBezTo>
                  <a:cubicBezTo>
                    <a:pt x="15909" y="19314"/>
                    <a:pt x="15413" y="19128"/>
                    <a:pt x="14917" y="19128"/>
                  </a:cubicBezTo>
                  <a:close/>
                  <a:moveTo>
                    <a:pt x="8525" y="25506"/>
                  </a:moveTo>
                  <a:cubicBezTo>
                    <a:pt x="8026" y="25506"/>
                    <a:pt x="7527" y="25696"/>
                    <a:pt x="7146" y="26077"/>
                  </a:cubicBezTo>
                  <a:cubicBezTo>
                    <a:pt x="6385" y="26839"/>
                    <a:pt x="6385" y="28073"/>
                    <a:pt x="7146" y="28835"/>
                  </a:cubicBezTo>
                  <a:cubicBezTo>
                    <a:pt x="7527" y="29216"/>
                    <a:pt x="8026" y="29406"/>
                    <a:pt x="8525" y="29406"/>
                  </a:cubicBezTo>
                  <a:cubicBezTo>
                    <a:pt x="9024" y="29406"/>
                    <a:pt x="9523" y="29216"/>
                    <a:pt x="9904" y="28835"/>
                  </a:cubicBezTo>
                  <a:cubicBezTo>
                    <a:pt x="10666" y="28073"/>
                    <a:pt x="10666" y="26839"/>
                    <a:pt x="9904" y="26077"/>
                  </a:cubicBezTo>
                  <a:cubicBezTo>
                    <a:pt x="9523" y="25696"/>
                    <a:pt x="9024" y="25506"/>
                    <a:pt x="8525" y="25506"/>
                  </a:cubicBezTo>
                  <a:close/>
                  <a:moveTo>
                    <a:pt x="2141" y="31874"/>
                  </a:moveTo>
                  <a:cubicBezTo>
                    <a:pt x="1642" y="31874"/>
                    <a:pt x="1143" y="32065"/>
                    <a:pt x="763" y="32446"/>
                  </a:cubicBezTo>
                  <a:cubicBezTo>
                    <a:pt x="1" y="33207"/>
                    <a:pt x="1" y="34457"/>
                    <a:pt x="763" y="35219"/>
                  </a:cubicBezTo>
                  <a:cubicBezTo>
                    <a:pt x="1143" y="35599"/>
                    <a:pt x="1642" y="35790"/>
                    <a:pt x="2141" y="35790"/>
                  </a:cubicBezTo>
                  <a:cubicBezTo>
                    <a:pt x="2640" y="35790"/>
                    <a:pt x="3139" y="35599"/>
                    <a:pt x="3520" y="35219"/>
                  </a:cubicBezTo>
                  <a:cubicBezTo>
                    <a:pt x="4282" y="34457"/>
                    <a:pt x="4282" y="33207"/>
                    <a:pt x="3520" y="32446"/>
                  </a:cubicBezTo>
                  <a:cubicBezTo>
                    <a:pt x="3139" y="32065"/>
                    <a:pt x="2640" y="31874"/>
                    <a:pt x="2141" y="31874"/>
                  </a:cubicBezTo>
                  <a:close/>
                </a:path>
              </a:pathLst>
            </a:custGeom>
            <a:gradFill>
              <a:gsLst>
                <a:gs pos="0">
                  <a:schemeClr val="lt2">
                    <a:alpha val="46820"/>
                  </a:schemeClr>
                </a:gs>
                <a:gs pos="78000">
                  <a:schemeClr val="lt1">
                    <a:alpha val="46820"/>
                  </a:schemeClr>
                </a:gs>
                <a:gs pos="100000">
                  <a:schemeClr val="lt1">
                    <a:alpha val="4682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18" name="Google Shape;1618;p40"/>
            <p:cNvGrpSpPr/>
            <p:nvPr/>
          </p:nvGrpSpPr>
          <p:grpSpPr>
            <a:xfrm rot="-5400000" flipH="1">
              <a:off x="5819578" y="4727817"/>
              <a:ext cx="134004" cy="134004"/>
              <a:chOff x="8356813" y="1074288"/>
              <a:chExt cx="351900" cy="351900"/>
            </a:xfrm>
          </p:grpSpPr>
          <p:sp>
            <p:nvSpPr>
              <p:cNvPr id="1619" name="Google Shape;1619;p40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0" name="Google Shape;1620;p40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621" name="Google Shape;1621;p40"/>
          <p:cNvSpPr txBox="1">
            <a:spLocks noGrp="1"/>
          </p:cNvSpPr>
          <p:nvPr>
            <p:ph type="title"/>
          </p:nvPr>
        </p:nvSpPr>
        <p:spPr>
          <a:xfrm>
            <a:off x="751112" y="465148"/>
            <a:ext cx="8392887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М</a:t>
            </a:r>
            <a:r>
              <a:rPr lang="ru-RU" dirty="0" err="1"/>
              <a:t>етрики</a:t>
            </a:r>
            <a:r>
              <a:rPr lang="ru-RU" dirty="0"/>
              <a:t> третьей модели </a:t>
            </a:r>
            <a:endParaRPr dirty="0"/>
          </a:p>
        </p:txBody>
      </p:sp>
      <p:grpSp>
        <p:nvGrpSpPr>
          <p:cNvPr id="1623" name="Google Shape;1623;p40"/>
          <p:cNvGrpSpPr/>
          <p:nvPr/>
        </p:nvGrpSpPr>
        <p:grpSpPr>
          <a:xfrm rot="-5400000" flipH="1">
            <a:off x="8904403" y="2929792"/>
            <a:ext cx="134004" cy="134004"/>
            <a:chOff x="8356813" y="1074288"/>
            <a:chExt cx="351900" cy="351900"/>
          </a:xfrm>
        </p:grpSpPr>
        <p:sp>
          <p:nvSpPr>
            <p:cNvPr id="1624" name="Google Shape;1624;p40"/>
            <p:cNvSpPr/>
            <p:nvPr/>
          </p:nvSpPr>
          <p:spPr>
            <a:xfrm>
              <a:off x="8356813" y="1074288"/>
              <a:ext cx="351900" cy="3519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40"/>
            <p:cNvSpPr/>
            <p:nvPr/>
          </p:nvSpPr>
          <p:spPr>
            <a:xfrm>
              <a:off x="8406497" y="1123972"/>
              <a:ext cx="252600" cy="252600"/>
            </a:xfrm>
            <a:prstGeom prst="ellipse">
              <a:avLst/>
            </a:pr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" name="Подзаголовок 4">
            <a:extLst>
              <a:ext uri="{FF2B5EF4-FFF2-40B4-BE49-F238E27FC236}">
                <a16:creationId xmlns:a16="http://schemas.microsoft.com/office/drawing/2014/main" id="{2C271F66-31FA-7F24-F857-943D1D1C44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1317" y="2410791"/>
            <a:ext cx="6691200" cy="1478400"/>
          </a:xfrm>
        </p:spPr>
        <p:txBody>
          <a:bodyPr/>
          <a:lstStyle/>
          <a:p>
            <a:endParaRPr lang="ru-RU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B4A98C6-296B-B073-0EE9-926AA753BC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0178" y="1059240"/>
            <a:ext cx="2451100" cy="143510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74CC361F-593F-AA9C-6602-019710A016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54" y="2540203"/>
            <a:ext cx="8220656" cy="2595015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B1CDF889-066F-73A6-0898-68D07616757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80474" y="114543"/>
            <a:ext cx="3042850" cy="2306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4923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3" name="Google Shape;1483;p38"/>
          <p:cNvSpPr txBox="1">
            <a:spLocks noGrp="1"/>
          </p:cNvSpPr>
          <p:nvPr>
            <p:ph type="title" idx="2"/>
          </p:nvPr>
        </p:nvSpPr>
        <p:spPr>
          <a:xfrm>
            <a:off x="720000" y="1025725"/>
            <a:ext cx="1702500" cy="9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84" name="Google Shape;1484;p38"/>
          <p:cNvSpPr txBox="1">
            <a:spLocks noGrp="1"/>
          </p:cNvSpPr>
          <p:nvPr>
            <p:ph type="subTitle" idx="1"/>
          </p:nvPr>
        </p:nvSpPr>
        <p:spPr>
          <a:xfrm>
            <a:off x="720000" y="3252375"/>
            <a:ext cx="5598000" cy="45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485" name="Google Shape;1485;p38"/>
          <p:cNvGrpSpPr/>
          <p:nvPr/>
        </p:nvGrpSpPr>
        <p:grpSpPr>
          <a:xfrm>
            <a:off x="-96413" y="3367502"/>
            <a:ext cx="3922590" cy="2969900"/>
            <a:chOff x="-374387" y="3354325"/>
            <a:chExt cx="3922590" cy="2969900"/>
          </a:xfrm>
        </p:grpSpPr>
        <p:pic>
          <p:nvPicPr>
            <p:cNvPr id="1486" name="Google Shape;1486;p38"/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-374387" y="3354325"/>
              <a:ext cx="3891276" cy="29699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487" name="Google Shape;1487;p38"/>
            <p:cNvGrpSpPr/>
            <p:nvPr/>
          </p:nvGrpSpPr>
          <p:grpSpPr>
            <a:xfrm>
              <a:off x="1853583" y="4445557"/>
              <a:ext cx="1694620" cy="1360169"/>
              <a:chOff x="7945225" y="4302000"/>
              <a:chExt cx="904666" cy="726121"/>
            </a:xfrm>
          </p:grpSpPr>
          <p:sp>
            <p:nvSpPr>
              <p:cNvPr id="1488" name="Google Shape;1488;p38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9" name="Google Shape;1489;p38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0" name="Google Shape;1490;p38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491" name="Google Shape;1491;p38"/>
          <p:cNvSpPr txBox="1">
            <a:spLocks noGrp="1"/>
          </p:cNvSpPr>
          <p:nvPr>
            <p:ph type="title"/>
          </p:nvPr>
        </p:nvSpPr>
        <p:spPr>
          <a:xfrm>
            <a:off x="31386" y="2204285"/>
            <a:ext cx="9339216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 err="1"/>
              <a:t>М</a:t>
            </a:r>
            <a:r>
              <a:rPr lang="ru-RU" sz="4400" dirty="0" err="1"/>
              <a:t>одель</a:t>
            </a:r>
            <a:r>
              <a:rPr lang="ru-RU" sz="4400" dirty="0"/>
              <a:t> на </a:t>
            </a:r>
            <a:r>
              <a:rPr lang="en-US" sz="4400" dirty="0"/>
              <a:t>Resnet50</a:t>
            </a:r>
            <a:br>
              <a:rPr lang="ru-RU" sz="4400" dirty="0"/>
            </a:br>
            <a:r>
              <a:rPr lang="ru-RU" sz="4400" dirty="0"/>
              <a:t>с применением оставшихся </a:t>
            </a:r>
            <a:br>
              <a:rPr lang="ru-RU" sz="4400" dirty="0"/>
            </a:br>
            <a:r>
              <a:rPr lang="ru-RU" sz="4400" dirty="0"/>
              <a:t>метаданных</a:t>
            </a:r>
            <a:endParaRPr sz="4400" dirty="0"/>
          </a:p>
        </p:txBody>
      </p:sp>
      <p:grpSp>
        <p:nvGrpSpPr>
          <p:cNvPr id="1492" name="Google Shape;1492;p38"/>
          <p:cNvGrpSpPr/>
          <p:nvPr/>
        </p:nvGrpSpPr>
        <p:grpSpPr>
          <a:xfrm>
            <a:off x="6487513" y="-1301175"/>
            <a:ext cx="4268216" cy="6666030"/>
            <a:chOff x="6128138" y="-1301175"/>
            <a:chExt cx="4268216" cy="6666030"/>
          </a:xfrm>
        </p:grpSpPr>
        <p:sp>
          <p:nvSpPr>
            <p:cNvPr id="1493" name="Google Shape;1493;p38"/>
            <p:cNvSpPr/>
            <p:nvPr/>
          </p:nvSpPr>
          <p:spPr>
            <a:xfrm>
              <a:off x="6368175" y="103161"/>
              <a:ext cx="4006263" cy="4749291"/>
            </a:xfrm>
            <a:custGeom>
              <a:avLst/>
              <a:gdLst/>
              <a:ahLst/>
              <a:cxnLst/>
              <a:rect l="l" t="t" r="r" b="b"/>
              <a:pathLst>
                <a:path w="97678" h="115794" extrusionOk="0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38"/>
            <p:cNvSpPr/>
            <p:nvPr/>
          </p:nvSpPr>
          <p:spPr>
            <a:xfrm>
              <a:off x="6711143" y="81300"/>
              <a:ext cx="2925190" cy="3057668"/>
            </a:xfrm>
            <a:custGeom>
              <a:avLst/>
              <a:gdLst/>
              <a:ahLst/>
              <a:cxnLst/>
              <a:rect l="l" t="t" r="r" b="b"/>
              <a:pathLst>
                <a:path w="71320" h="74550" extrusionOk="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38"/>
            <p:cNvSpPr/>
            <p:nvPr/>
          </p:nvSpPr>
          <p:spPr>
            <a:xfrm>
              <a:off x="7243039" y="245650"/>
              <a:ext cx="3153315" cy="5119205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38"/>
            <p:cNvSpPr/>
            <p:nvPr/>
          </p:nvSpPr>
          <p:spPr>
            <a:xfrm>
              <a:off x="6875804" y="622450"/>
              <a:ext cx="1860443" cy="4595326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38"/>
            <p:cNvSpPr/>
            <p:nvPr/>
          </p:nvSpPr>
          <p:spPr>
            <a:xfrm>
              <a:off x="6573850" y="621225"/>
              <a:ext cx="1860443" cy="4595326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498" name="Google Shape;1498;p38"/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6128138" y="-1301175"/>
              <a:ext cx="4198516" cy="320440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499" name="Google Shape;1499;p38"/>
            <p:cNvGrpSpPr/>
            <p:nvPr/>
          </p:nvGrpSpPr>
          <p:grpSpPr>
            <a:xfrm rot="5400000">
              <a:off x="7873341" y="4254316"/>
              <a:ext cx="708100" cy="708500"/>
              <a:chOff x="3678700" y="407275"/>
              <a:chExt cx="708100" cy="708500"/>
            </a:xfrm>
          </p:grpSpPr>
          <p:sp>
            <p:nvSpPr>
              <p:cNvPr id="1500" name="Google Shape;1500;p38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1" name="Google Shape;1501;p38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2" name="Google Shape;1502;p38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3" name="Google Shape;1503;p38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4" name="Google Shape;1504;p38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5" name="Google Shape;1505;p38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6" name="Google Shape;1506;p38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07" name="Google Shape;1507;p38"/>
            <p:cNvGrpSpPr/>
            <p:nvPr/>
          </p:nvGrpSpPr>
          <p:grpSpPr>
            <a:xfrm rot="5400000">
              <a:off x="8639847" y="3354200"/>
              <a:ext cx="457787" cy="458045"/>
              <a:chOff x="3678700" y="407275"/>
              <a:chExt cx="708100" cy="708500"/>
            </a:xfrm>
          </p:grpSpPr>
          <p:sp>
            <p:nvSpPr>
              <p:cNvPr id="1508" name="Google Shape;1508;p38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9" name="Google Shape;1509;p38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0" name="Google Shape;1510;p38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1" name="Google Shape;1511;p38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2" name="Google Shape;1512;p38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3" name="Google Shape;1513;p38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4" name="Google Shape;1514;p38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15" name="Google Shape;1515;p38"/>
            <p:cNvGrpSpPr/>
            <p:nvPr/>
          </p:nvGrpSpPr>
          <p:grpSpPr>
            <a:xfrm>
              <a:off x="7787267" y="539497"/>
              <a:ext cx="208184" cy="208184"/>
              <a:chOff x="8356813" y="1074288"/>
              <a:chExt cx="351900" cy="351900"/>
            </a:xfrm>
          </p:grpSpPr>
          <p:sp>
            <p:nvSpPr>
              <p:cNvPr id="1516" name="Google Shape;1516;p38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7" name="Google Shape;1517;p38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18" name="Google Shape;1518;p38"/>
            <p:cNvGrpSpPr/>
            <p:nvPr/>
          </p:nvGrpSpPr>
          <p:grpSpPr>
            <a:xfrm>
              <a:off x="7194842" y="2467660"/>
              <a:ext cx="208184" cy="208184"/>
              <a:chOff x="8356813" y="1074288"/>
              <a:chExt cx="351900" cy="351900"/>
            </a:xfrm>
          </p:grpSpPr>
          <p:sp>
            <p:nvSpPr>
              <p:cNvPr id="1519" name="Google Shape;1519;p38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0" name="Google Shape;1520;p38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21" name="Google Shape;1521;p38"/>
            <p:cNvSpPr/>
            <p:nvPr/>
          </p:nvSpPr>
          <p:spPr>
            <a:xfrm>
              <a:off x="7095150" y="4164050"/>
              <a:ext cx="147900" cy="1479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22" name="Google Shape;1522;p38"/>
          <p:cNvGrpSpPr/>
          <p:nvPr/>
        </p:nvGrpSpPr>
        <p:grpSpPr>
          <a:xfrm>
            <a:off x="796100" y="3019701"/>
            <a:ext cx="4558967" cy="134100"/>
            <a:chOff x="796100" y="3019701"/>
            <a:chExt cx="4558967" cy="134100"/>
          </a:xfrm>
        </p:grpSpPr>
        <p:sp>
          <p:nvSpPr>
            <p:cNvPr id="1523" name="Google Shape;1523;p38"/>
            <p:cNvSpPr/>
            <p:nvPr/>
          </p:nvSpPr>
          <p:spPr>
            <a:xfrm>
              <a:off x="5220967" y="3019701"/>
              <a:ext cx="134100" cy="1341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524" name="Google Shape;1524;p38"/>
            <p:cNvCxnSpPr/>
            <p:nvPr/>
          </p:nvCxnSpPr>
          <p:spPr>
            <a:xfrm>
              <a:off x="796100" y="3086750"/>
              <a:ext cx="4462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525" name="Google Shape;1525;p38"/>
            <p:cNvSpPr/>
            <p:nvPr/>
          </p:nvSpPr>
          <p:spPr>
            <a:xfrm>
              <a:off x="5251079" y="30498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2995592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5" name="Google Shape;1545;p40"/>
          <p:cNvGrpSpPr/>
          <p:nvPr/>
        </p:nvGrpSpPr>
        <p:grpSpPr>
          <a:xfrm>
            <a:off x="-2345797" y="-1268151"/>
            <a:ext cx="8164418" cy="6343459"/>
            <a:chOff x="-2613417" y="-2806210"/>
            <a:chExt cx="8164418" cy="6343459"/>
          </a:xfrm>
        </p:grpSpPr>
        <p:grpSp>
          <p:nvGrpSpPr>
            <p:cNvPr id="1546" name="Google Shape;1546;p40"/>
            <p:cNvGrpSpPr/>
            <p:nvPr/>
          </p:nvGrpSpPr>
          <p:grpSpPr>
            <a:xfrm>
              <a:off x="-2613417" y="-2806210"/>
              <a:ext cx="8164418" cy="6343459"/>
              <a:chOff x="-2613417" y="-2806210"/>
              <a:chExt cx="8164418" cy="6343459"/>
            </a:xfrm>
          </p:grpSpPr>
          <p:grpSp>
            <p:nvGrpSpPr>
              <p:cNvPr id="1547" name="Google Shape;1547;p40"/>
              <p:cNvGrpSpPr/>
              <p:nvPr/>
            </p:nvGrpSpPr>
            <p:grpSpPr>
              <a:xfrm>
                <a:off x="-191059" y="95963"/>
                <a:ext cx="1538562" cy="971589"/>
                <a:chOff x="-191059" y="95963"/>
                <a:chExt cx="1538562" cy="971589"/>
              </a:xfrm>
            </p:grpSpPr>
            <p:grpSp>
              <p:nvGrpSpPr>
                <p:cNvPr id="1548" name="Google Shape;1548;p40"/>
                <p:cNvGrpSpPr/>
                <p:nvPr/>
              </p:nvGrpSpPr>
              <p:grpSpPr>
                <a:xfrm>
                  <a:off x="-191059" y="201619"/>
                  <a:ext cx="904284" cy="865933"/>
                  <a:chOff x="2038491" y="-937756"/>
                  <a:chExt cx="904284" cy="865933"/>
                </a:xfrm>
              </p:grpSpPr>
              <p:grpSp>
                <p:nvGrpSpPr>
                  <p:cNvPr id="1549" name="Google Shape;1549;p40"/>
                  <p:cNvGrpSpPr/>
                  <p:nvPr/>
                </p:nvGrpSpPr>
                <p:grpSpPr>
                  <a:xfrm>
                    <a:off x="2096570" y="-863491"/>
                    <a:ext cx="717621" cy="717392"/>
                    <a:chOff x="1483457" y="3953671"/>
                    <a:chExt cx="717621" cy="717392"/>
                  </a:xfrm>
                </p:grpSpPr>
                <p:sp>
                  <p:nvSpPr>
                    <p:cNvPr id="1550" name="Google Shape;1550;p40"/>
                    <p:cNvSpPr/>
                    <p:nvPr/>
                  </p:nvSpPr>
                  <p:spPr>
                    <a:xfrm>
                      <a:off x="1483457" y="425726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51" name="Google Shape;1551;p40"/>
                    <p:cNvSpPr/>
                    <p:nvPr/>
                  </p:nvSpPr>
                  <p:spPr>
                    <a:xfrm>
                      <a:off x="1559470" y="418148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52" name="Google Shape;1552;p40"/>
                    <p:cNvSpPr/>
                    <p:nvPr/>
                  </p:nvSpPr>
                  <p:spPr>
                    <a:xfrm>
                      <a:off x="1635483" y="4105239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1" y="381"/>
                          </a:lnTo>
                          <a:lnTo>
                            <a:pt x="26740" y="27120"/>
                          </a:lnTo>
                          <a:lnTo>
                            <a:pt x="27121" y="26755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53" name="Google Shape;1553;p40"/>
                    <p:cNvSpPr/>
                    <p:nvPr/>
                  </p:nvSpPr>
                  <p:spPr>
                    <a:xfrm>
                      <a:off x="1711267" y="402945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55" y="27121"/>
                          </a:lnTo>
                          <a:lnTo>
                            <a:pt x="27120" y="26755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54" name="Google Shape;1554;p40"/>
                    <p:cNvSpPr/>
                    <p:nvPr/>
                  </p:nvSpPr>
                  <p:spPr>
                    <a:xfrm>
                      <a:off x="1787280" y="395367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2" y="1"/>
                          </a:moveTo>
                          <a:lnTo>
                            <a:pt x="1" y="382"/>
                          </a:lnTo>
                          <a:lnTo>
                            <a:pt x="26740" y="27121"/>
                          </a:lnTo>
                          <a:lnTo>
                            <a:pt x="27121" y="26740"/>
                          </a:lnTo>
                          <a:lnTo>
                            <a:pt x="382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sp>
                <p:nvSpPr>
                  <p:cNvPr id="1555" name="Google Shape;1555;p40"/>
                  <p:cNvSpPr/>
                  <p:nvPr/>
                </p:nvSpPr>
                <p:spPr>
                  <a:xfrm>
                    <a:off x="2038491" y="-937756"/>
                    <a:ext cx="904284" cy="8659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902" h="35337" extrusionOk="0">
                        <a:moveTo>
                          <a:pt x="18449" y="1"/>
                        </a:moveTo>
                        <a:cubicBezTo>
                          <a:pt x="16409" y="1"/>
                          <a:pt x="14368" y="778"/>
                          <a:pt x="12814" y="2332"/>
                        </a:cubicBezTo>
                        <a:lnTo>
                          <a:pt x="3108" y="12037"/>
                        </a:lnTo>
                        <a:cubicBezTo>
                          <a:pt x="0" y="15145"/>
                          <a:pt x="0" y="20189"/>
                          <a:pt x="3108" y="23297"/>
                        </a:cubicBezTo>
                        <a:lnTo>
                          <a:pt x="12814" y="33017"/>
                        </a:lnTo>
                        <a:cubicBezTo>
                          <a:pt x="14368" y="34564"/>
                          <a:pt x="16405" y="35337"/>
                          <a:pt x="18443" y="35337"/>
                        </a:cubicBezTo>
                        <a:cubicBezTo>
                          <a:pt x="20481" y="35337"/>
                          <a:pt x="22519" y="34564"/>
                          <a:pt x="24073" y="33017"/>
                        </a:cubicBezTo>
                        <a:lnTo>
                          <a:pt x="33794" y="23297"/>
                        </a:lnTo>
                        <a:cubicBezTo>
                          <a:pt x="36902" y="20189"/>
                          <a:pt x="36902" y="15145"/>
                          <a:pt x="33794" y="12037"/>
                        </a:cubicBezTo>
                        <a:lnTo>
                          <a:pt x="24073" y="2332"/>
                        </a:lnTo>
                        <a:cubicBezTo>
                          <a:pt x="22527" y="778"/>
                          <a:pt x="20489" y="1"/>
                          <a:pt x="18449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8000">
                        <a:schemeClr val="lt1"/>
                      </a:gs>
                      <a:gs pos="56000">
                        <a:srgbClr val="FFFFFF">
                          <a:alpha val="0"/>
                        </a:srgbClr>
                      </a:gs>
                      <a:gs pos="74000">
                        <a:schemeClr val="lt1"/>
                      </a:gs>
                      <a:gs pos="100000">
                        <a:srgbClr val="0C0A9E">
                          <a:alpha val="20000"/>
                        </a:srgb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556" name="Google Shape;1556;p40"/>
                <p:cNvGrpSpPr/>
                <p:nvPr/>
              </p:nvGrpSpPr>
              <p:grpSpPr>
                <a:xfrm>
                  <a:off x="584533" y="95963"/>
                  <a:ext cx="473483" cy="453403"/>
                  <a:chOff x="2038491" y="-937756"/>
                  <a:chExt cx="904284" cy="865933"/>
                </a:xfrm>
              </p:grpSpPr>
              <p:grpSp>
                <p:nvGrpSpPr>
                  <p:cNvPr id="1557" name="Google Shape;1557;p40"/>
                  <p:cNvGrpSpPr/>
                  <p:nvPr/>
                </p:nvGrpSpPr>
                <p:grpSpPr>
                  <a:xfrm>
                    <a:off x="2096570" y="-863491"/>
                    <a:ext cx="717621" cy="717392"/>
                    <a:chOff x="1483457" y="3953671"/>
                    <a:chExt cx="717621" cy="717392"/>
                  </a:xfrm>
                </p:grpSpPr>
                <p:sp>
                  <p:nvSpPr>
                    <p:cNvPr id="1558" name="Google Shape;1558;p40"/>
                    <p:cNvSpPr/>
                    <p:nvPr/>
                  </p:nvSpPr>
                  <p:spPr>
                    <a:xfrm>
                      <a:off x="1483457" y="425726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59" name="Google Shape;1559;p40"/>
                    <p:cNvSpPr/>
                    <p:nvPr/>
                  </p:nvSpPr>
                  <p:spPr>
                    <a:xfrm>
                      <a:off x="1559470" y="418148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60" name="Google Shape;1560;p40"/>
                    <p:cNvSpPr/>
                    <p:nvPr/>
                  </p:nvSpPr>
                  <p:spPr>
                    <a:xfrm>
                      <a:off x="1635483" y="4105239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1" y="381"/>
                          </a:lnTo>
                          <a:lnTo>
                            <a:pt x="26740" y="27120"/>
                          </a:lnTo>
                          <a:lnTo>
                            <a:pt x="27121" y="26755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61" name="Google Shape;1561;p40"/>
                    <p:cNvSpPr/>
                    <p:nvPr/>
                  </p:nvSpPr>
                  <p:spPr>
                    <a:xfrm>
                      <a:off x="1711267" y="402945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55" y="27121"/>
                          </a:lnTo>
                          <a:lnTo>
                            <a:pt x="27120" y="26755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62" name="Google Shape;1562;p40"/>
                    <p:cNvSpPr/>
                    <p:nvPr/>
                  </p:nvSpPr>
                  <p:spPr>
                    <a:xfrm>
                      <a:off x="1787280" y="395367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2" y="1"/>
                          </a:moveTo>
                          <a:lnTo>
                            <a:pt x="1" y="382"/>
                          </a:lnTo>
                          <a:lnTo>
                            <a:pt x="26740" y="27121"/>
                          </a:lnTo>
                          <a:lnTo>
                            <a:pt x="27121" y="26740"/>
                          </a:lnTo>
                          <a:lnTo>
                            <a:pt x="382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sp>
                <p:nvSpPr>
                  <p:cNvPr id="1563" name="Google Shape;1563;p40"/>
                  <p:cNvSpPr/>
                  <p:nvPr/>
                </p:nvSpPr>
                <p:spPr>
                  <a:xfrm>
                    <a:off x="2038491" y="-937756"/>
                    <a:ext cx="904284" cy="8659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902" h="35337" extrusionOk="0">
                        <a:moveTo>
                          <a:pt x="18449" y="1"/>
                        </a:moveTo>
                        <a:cubicBezTo>
                          <a:pt x="16409" y="1"/>
                          <a:pt x="14368" y="778"/>
                          <a:pt x="12814" y="2332"/>
                        </a:cubicBezTo>
                        <a:lnTo>
                          <a:pt x="3108" y="12037"/>
                        </a:lnTo>
                        <a:cubicBezTo>
                          <a:pt x="0" y="15145"/>
                          <a:pt x="0" y="20189"/>
                          <a:pt x="3108" y="23297"/>
                        </a:cubicBezTo>
                        <a:lnTo>
                          <a:pt x="12814" y="33017"/>
                        </a:lnTo>
                        <a:cubicBezTo>
                          <a:pt x="14368" y="34564"/>
                          <a:pt x="16405" y="35337"/>
                          <a:pt x="18443" y="35337"/>
                        </a:cubicBezTo>
                        <a:cubicBezTo>
                          <a:pt x="20481" y="35337"/>
                          <a:pt x="22519" y="34564"/>
                          <a:pt x="24073" y="33017"/>
                        </a:cubicBezTo>
                        <a:lnTo>
                          <a:pt x="33794" y="23297"/>
                        </a:lnTo>
                        <a:cubicBezTo>
                          <a:pt x="36902" y="20189"/>
                          <a:pt x="36902" y="15145"/>
                          <a:pt x="33794" y="12037"/>
                        </a:cubicBezTo>
                        <a:lnTo>
                          <a:pt x="24073" y="2332"/>
                        </a:lnTo>
                        <a:cubicBezTo>
                          <a:pt x="22527" y="778"/>
                          <a:pt x="20489" y="1"/>
                          <a:pt x="18449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8000">
                        <a:schemeClr val="lt1"/>
                      </a:gs>
                      <a:gs pos="56000">
                        <a:srgbClr val="FFFFFF">
                          <a:alpha val="0"/>
                        </a:srgbClr>
                      </a:gs>
                      <a:gs pos="74000">
                        <a:schemeClr val="lt1"/>
                      </a:gs>
                      <a:gs pos="100000">
                        <a:srgbClr val="0C0A9E">
                          <a:alpha val="20000"/>
                        </a:srgb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564" name="Google Shape;1564;p40"/>
                <p:cNvGrpSpPr/>
                <p:nvPr/>
              </p:nvGrpSpPr>
              <p:grpSpPr>
                <a:xfrm>
                  <a:off x="530445" y="481913"/>
                  <a:ext cx="473483" cy="453403"/>
                  <a:chOff x="2038491" y="-937756"/>
                  <a:chExt cx="904284" cy="865933"/>
                </a:xfrm>
              </p:grpSpPr>
              <p:grpSp>
                <p:nvGrpSpPr>
                  <p:cNvPr id="1565" name="Google Shape;1565;p40"/>
                  <p:cNvGrpSpPr/>
                  <p:nvPr/>
                </p:nvGrpSpPr>
                <p:grpSpPr>
                  <a:xfrm>
                    <a:off x="2096570" y="-863491"/>
                    <a:ext cx="717621" cy="717392"/>
                    <a:chOff x="1483457" y="3953671"/>
                    <a:chExt cx="717621" cy="717392"/>
                  </a:xfrm>
                </p:grpSpPr>
                <p:sp>
                  <p:nvSpPr>
                    <p:cNvPr id="1566" name="Google Shape;1566;p40"/>
                    <p:cNvSpPr/>
                    <p:nvPr/>
                  </p:nvSpPr>
                  <p:spPr>
                    <a:xfrm>
                      <a:off x="1483457" y="425726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67" name="Google Shape;1567;p40"/>
                    <p:cNvSpPr/>
                    <p:nvPr/>
                  </p:nvSpPr>
                  <p:spPr>
                    <a:xfrm>
                      <a:off x="1559470" y="418148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68" name="Google Shape;1568;p40"/>
                    <p:cNvSpPr/>
                    <p:nvPr/>
                  </p:nvSpPr>
                  <p:spPr>
                    <a:xfrm>
                      <a:off x="1635483" y="4105239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1" y="381"/>
                          </a:lnTo>
                          <a:lnTo>
                            <a:pt x="26740" y="27120"/>
                          </a:lnTo>
                          <a:lnTo>
                            <a:pt x="27121" y="26755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69" name="Google Shape;1569;p40"/>
                    <p:cNvSpPr/>
                    <p:nvPr/>
                  </p:nvSpPr>
                  <p:spPr>
                    <a:xfrm>
                      <a:off x="1711267" y="402945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55" y="27121"/>
                          </a:lnTo>
                          <a:lnTo>
                            <a:pt x="27120" y="26755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70" name="Google Shape;1570;p40"/>
                    <p:cNvSpPr/>
                    <p:nvPr/>
                  </p:nvSpPr>
                  <p:spPr>
                    <a:xfrm>
                      <a:off x="1787280" y="395367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2" y="1"/>
                          </a:moveTo>
                          <a:lnTo>
                            <a:pt x="1" y="382"/>
                          </a:lnTo>
                          <a:lnTo>
                            <a:pt x="26740" y="27121"/>
                          </a:lnTo>
                          <a:lnTo>
                            <a:pt x="27121" y="26740"/>
                          </a:lnTo>
                          <a:lnTo>
                            <a:pt x="382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sp>
                <p:nvSpPr>
                  <p:cNvPr id="1571" name="Google Shape;1571;p40"/>
                  <p:cNvSpPr/>
                  <p:nvPr/>
                </p:nvSpPr>
                <p:spPr>
                  <a:xfrm>
                    <a:off x="2038491" y="-937756"/>
                    <a:ext cx="904284" cy="8659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902" h="35337" extrusionOk="0">
                        <a:moveTo>
                          <a:pt x="18449" y="1"/>
                        </a:moveTo>
                        <a:cubicBezTo>
                          <a:pt x="16409" y="1"/>
                          <a:pt x="14368" y="778"/>
                          <a:pt x="12814" y="2332"/>
                        </a:cubicBezTo>
                        <a:lnTo>
                          <a:pt x="3108" y="12037"/>
                        </a:lnTo>
                        <a:cubicBezTo>
                          <a:pt x="0" y="15145"/>
                          <a:pt x="0" y="20189"/>
                          <a:pt x="3108" y="23297"/>
                        </a:cubicBezTo>
                        <a:lnTo>
                          <a:pt x="12814" y="33017"/>
                        </a:lnTo>
                        <a:cubicBezTo>
                          <a:pt x="14368" y="34564"/>
                          <a:pt x="16405" y="35337"/>
                          <a:pt x="18443" y="35337"/>
                        </a:cubicBezTo>
                        <a:cubicBezTo>
                          <a:pt x="20481" y="35337"/>
                          <a:pt x="22519" y="34564"/>
                          <a:pt x="24073" y="33017"/>
                        </a:cubicBezTo>
                        <a:lnTo>
                          <a:pt x="33794" y="23297"/>
                        </a:lnTo>
                        <a:cubicBezTo>
                          <a:pt x="36902" y="20189"/>
                          <a:pt x="36902" y="15145"/>
                          <a:pt x="33794" y="12037"/>
                        </a:cubicBezTo>
                        <a:lnTo>
                          <a:pt x="24073" y="2332"/>
                        </a:lnTo>
                        <a:cubicBezTo>
                          <a:pt x="22527" y="778"/>
                          <a:pt x="20489" y="1"/>
                          <a:pt x="18449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8000">
                        <a:schemeClr val="lt1"/>
                      </a:gs>
                      <a:gs pos="56000">
                        <a:srgbClr val="FFFFFF">
                          <a:alpha val="0"/>
                        </a:srgbClr>
                      </a:gs>
                      <a:gs pos="74000">
                        <a:schemeClr val="lt1"/>
                      </a:gs>
                      <a:gs pos="100000">
                        <a:srgbClr val="0C0A9E">
                          <a:alpha val="20000"/>
                        </a:srgb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572" name="Google Shape;1572;p40"/>
                <p:cNvGrpSpPr/>
                <p:nvPr/>
              </p:nvGrpSpPr>
              <p:grpSpPr>
                <a:xfrm>
                  <a:off x="874020" y="312788"/>
                  <a:ext cx="473483" cy="453403"/>
                  <a:chOff x="2038491" y="-937756"/>
                  <a:chExt cx="904284" cy="865933"/>
                </a:xfrm>
              </p:grpSpPr>
              <p:grpSp>
                <p:nvGrpSpPr>
                  <p:cNvPr id="1573" name="Google Shape;1573;p40"/>
                  <p:cNvGrpSpPr/>
                  <p:nvPr/>
                </p:nvGrpSpPr>
                <p:grpSpPr>
                  <a:xfrm>
                    <a:off x="2096570" y="-863491"/>
                    <a:ext cx="717621" cy="717392"/>
                    <a:chOff x="1483457" y="3953671"/>
                    <a:chExt cx="717621" cy="717392"/>
                  </a:xfrm>
                </p:grpSpPr>
                <p:sp>
                  <p:nvSpPr>
                    <p:cNvPr id="1574" name="Google Shape;1574;p40"/>
                    <p:cNvSpPr/>
                    <p:nvPr/>
                  </p:nvSpPr>
                  <p:spPr>
                    <a:xfrm>
                      <a:off x="1483457" y="425726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75" name="Google Shape;1575;p40"/>
                    <p:cNvSpPr/>
                    <p:nvPr/>
                  </p:nvSpPr>
                  <p:spPr>
                    <a:xfrm>
                      <a:off x="1559470" y="418148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76" name="Google Shape;1576;p40"/>
                    <p:cNvSpPr/>
                    <p:nvPr/>
                  </p:nvSpPr>
                  <p:spPr>
                    <a:xfrm>
                      <a:off x="1635483" y="4105239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1" y="381"/>
                          </a:lnTo>
                          <a:lnTo>
                            <a:pt x="26740" y="27120"/>
                          </a:lnTo>
                          <a:lnTo>
                            <a:pt x="27121" y="26755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77" name="Google Shape;1577;p40"/>
                    <p:cNvSpPr/>
                    <p:nvPr/>
                  </p:nvSpPr>
                  <p:spPr>
                    <a:xfrm>
                      <a:off x="1711267" y="402945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55" y="27121"/>
                          </a:lnTo>
                          <a:lnTo>
                            <a:pt x="27120" y="26755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78" name="Google Shape;1578;p40"/>
                    <p:cNvSpPr/>
                    <p:nvPr/>
                  </p:nvSpPr>
                  <p:spPr>
                    <a:xfrm>
                      <a:off x="1787280" y="395367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2" y="1"/>
                          </a:moveTo>
                          <a:lnTo>
                            <a:pt x="1" y="382"/>
                          </a:lnTo>
                          <a:lnTo>
                            <a:pt x="26740" y="27121"/>
                          </a:lnTo>
                          <a:lnTo>
                            <a:pt x="27121" y="26740"/>
                          </a:lnTo>
                          <a:lnTo>
                            <a:pt x="382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sp>
                <p:nvSpPr>
                  <p:cNvPr id="1579" name="Google Shape;1579;p40"/>
                  <p:cNvSpPr/>
                  <p:nvPr/>
                </p:nvSpPr>
                <p:spPr>
                  <a:xfrm>
                    <a:off x="2038491" y="-937756"/>
                    <a:ext cx="904284" cy="8659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902" h="35337" extrusionOk="0">
                        <a:moveTo>
                          <a:pt x="18449" y="1"/>
                        </a:moveTo>
                        <a:cubicBezTo>
                          <a:pt x="16409" y="1"/>
                          <a:pt x="14368" y="778"/>
                          <a:pt x="12814" y="2332"/>
                        </a:cubicBezTo>
                        <a:lnTo>
                          <a:pt x="3108" y="12037"/>
                        </a:lnTo>
                        <a:cubicBezTo>
                          <a:pt x="0" y="15145"/>
                          <a:pt x="0" y="20189"/>
                          <a:pt x="3108" y="23297"/>
                        </a:cubicBezTo>
                        <a:lnTo>
                          <a:pt x="12814" y="33017"/>
                        </a:lnTo>
                        <a:cubicBezTo>
                          <a:pt x="14368" y="34564"/>
                          <a:pt x="16405" y="35337"/>
                          <a:pt x="18443" y="35337"/>
                        </a:cubicBezTo>
                        <a:cubicBezTo>
                          <a:pt x="20481" y="35337"/>
                          <a:pt x="22519" y="34564"/>
                          <a:pt x="24073" y="33017"/>
                        </a:cubicBezTo>
                        <a:lnTo>
                          <a:pt x="33794" y="23297"/>
                        </a:lnTo>
                        <a:cubicBezTo>
                          <a:pt x="36902" y="20189"/>
                          <a:pt x="36902" y="15145"/>
                          <a:pt x="33794" y="12037"/>
                        </a:cubicBezTo>
                        <a:lnTo>
                          <a:pt x="24073" y="2332"/>
                        </a:lnTo>
                        <a:cubicBezTo>
                          <a:pt x="22527" y="778"/>
                          <a:pt x="20489" y="1"/>
                          <a:pt x="18449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8000">
                        <a:schemeClr val="lt1"/>
                      </a:gs>
                      <a:gs pos="56000">
                        <a:srgbClr val="FFFFFF">
                          <a:alpha val="0"/>
                        </a:srgbClr>
                      </a:gs>
                      <a:gs pos="74000">
                        <a:schemeClr val="lt1"/>
                      </a:gs>
                      <a:gs pos="100000">
                        <a:srgbClr val="0C0A9E">
                          <a:alpha val="20000"/>
                        </a:srgb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1580" name="Google Shape;1580;p40"/>
              <p:cNvGrpSpPr/>
              <p:nvPr/>
            </p:nvGrpSpPr>
            <p:grpSpPr>
              <a:xfrm rot="-7479050">
                <a:off x="-2051246" y="-1642948"/>
                <a:ext cx="4889863" cy="3931229"/>
                <a:chOff x="7103825" y="-713112"/>
                <a:chExt cx="3785226" cy="3043150"/>
              </a:xfrm>
            </p:grpSpPr>
            <p:sp>
              <p:nvSpPr>
                <p:cNvPr id="1581" name="Google Shape;1581;p40"/>
                <p:cNvSpPr/>
                <p:nvPr/>
              </p:nvSpPr>
              <p:spPr>
                <a:xfrm rot="-3600017">
                  <a:off x="7761095" y="-21"/>
                  <a:ext cx="2152450" cy="18640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285" h="44413" extrusionOk="0">
                      <a:moveTo>
                        <a:pt x="12814" y="0"/>
                      </a:moveTo>
                      <a:lnTo>
                        <a:pt x="0" y="22199"/>
                      </a:lnTo>
                      <a:lnTo>
                        <a:pt x="12814" y="44413"/>
                      </a:lnTo>
                      <a:lnTo>
                        <a:pt x="38471" y="44413"/>
                      </a:lnTo>
                      <a:lnTo>
                        <a:pt x="51285" y="22199"/>
                      </a:lnTo>
                      <a:lnTo>
                        <a:pt x="38471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22000">
                      <a:schemeClr val="lt1"/>
                    </a:gs>
                    <a:gs pos="45000">
                      <a:srgbClr val="FFFFFF">
                        <a:alpha val="0"/>
                      </a:srgbClr>
                    </a:gs>
                    <a:gs pos="100000">
                      <a:srgbClr val="0C0A9E">
                        <a:alpha val="50196"/>
                      </a:srgbClr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pic>
              <p:nvPicPr>
                <p:cNvPr id="1582" name="Google Shape;1582;p40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 t="17657" b="17663"/>
                <a:stretch/>
              </p:blipFill>
              <p:spPr>
                <a:xfrm>
                  <a:off x="7103825" y="-713112"/>
                  <a:ext cx="3785226" cy="28889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1583" name="Google Shape;1583;p40"/>
              <p:cNvGrpSpPr/>
              <p:nvPr/>
            </p:nvGrpSpPr>
            <p:grpSpPr>
              <a:xfrm>
                <a:off x="-640220" y="-2653973"/>
                <a:ext cx="6191222" cy="6191222"/>
                <a:chOff x="-640220" y="-2502423"/>
                <a:chExt cx="6191222" cy="6191222"/>
              </a:xfrm>
            </p:grpSpPr>
            <p:sp>
              <p:nvSpPr>
                <p:cNvPr id="1584" name="Google Shape;1584;p40"/>
                <p:cNvSpPr/>
                <p:nvPr/>
              </p:nvSpPr>
              <p:spPr>
                <a:xfrm rot="-8100000">
                  <a:off x="452224" y="-1781500"/>
                  <a:ext cx="4006334" cy="474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678" h="115794" extrusionOk="0">
                      <a:moveTo>
                        <a:pt x="97449" y="0"/>
                      </a:moveTo>
                      <a:lnTo>
                        <a:pt x="76805" y="20645"/>
                      </a:lnTo>
                      <a:lnTo>
                        <a:pt x="76744" y="20691"/>
                      </a:lnTo>
                      <a:lnTo>
                        <a:pt x="76744" y="35927"/>
                      </a:lnTo>
                      <a:lnTo>
                        <a:pt x="63107" y="49563"/>
                      </a:lnTo>
                      <a:lnTo>
                        <a:pt x="63077" y="49608"/>
                      </a:lnTo>
                      <a:lnTo>
                        <a:pt x="63077" y="56571"/>
                      </a:lnTo>
                      <a:lnTo>
                        <a:pt x="61005" y="58659"/>
                      </a:lnTo>
                      <a:lnTo>
                        <a:pt x="61005" y="62407"/>
                      </a:lnTo>
                      <a:lnTo>
                        <a:pt x="52473" y="70939"/>
                      </a:lnTo>
                      <a:lnTo>
                        <a:pt x="52412" y="70969"/>
                      </a:lnTo>
                      <a:lnTo>
                        <a:pt x="52412" y="78541"/>
                      </a:lnTo>
                      <a:lnTo>
                        <a:pt x="46912" y="84057"/>
                      </a:lnTo>
                      <a:lnTo>
                        <a:pt x="46912" y="89633"/>
                      </a:lnTo>
                      <a:lnTo>
                        <a:pt x="33123" y="103406"/>
                      </a:lnTo>
                      <a:lnTo>
                        <a:pt x="12174" y="103406"/>
                      </a:lnTo>
                      <a:lnTo>
                        <a:pt x="0" y="115565"/>
                      </a:lnTo>
                      <a:lnTo>
                        <a:pt x="229" y="115793"/>
                      </a:lnTo>
                      <a:lnTo>
                        <a:pt x="12280" y="103711"/>
                      </a:lnTo>
                      <a:lnTo>
                        <a:pt x="33245" y="103711"/>
                      </a:lnTo>
                      <a:lnTo>
                        <a:pt x="47155" y="89801"/>
                      </a:lnTo>
                      <a:lnTo>
                        <a:pt x="47216" y="89770"/>
                      </a:lnTo>
                      <a:lnTo>
                        <a:pt x="47216" y="84179"/>
                      </a:lnTo>
                      <a:lnTo>
                        <a:pt x="52732" y="78663"/>
                      </a:lnTo>
                      <a:lnTo>
                        <a:pt x="52732" y="71106"/>
                      </a:lnTo>
                      <a:lnTo>
                        <a:pt x="61264" y="62574"/>
                      </a:lnTo>
                      <a:lnTo>
                        <a:pt x="61310" y="62513"/>
                      </a:lnTo>
                      <a:lnTo>
                        <a:pt x="61310" y="58780"/>
                      </a:lnTo>
                      <a:lnTo>
                        <a:pt x="63382" y="56708"/>
                      </a:lnTo>
                      <a:lnTo>
                        <a:pt x="63382" y="49730"/>
                      </a:lnTo>
                      <a:lnTo>
                        <a:pt x="77018" y="36109"/>
                      </a:lnTo>
                      <a:lnTo>
                        <a:pt x="77048" y="36064"/>
                      </a:lnTo>
                      <a:lnTo>
                        <a:pt x="77048" y="20828"/>
                      </a:lnTo>
                      <a:lnTo>
                        <a:pt x="97678" y="198"/>
                      </a:lnTo>
                      <a:lnTo>
                        <a:pt x="97449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85" name="Google Shape;1585;p40"/>
                <p:cNvSpPr/>
                <p:nvPr/>
              </p:nvSpPr>
              <p:spPr>
                <a:xfrm rot="-8100000">
                  <a:off x="83608" y="-617740"/>
                  <a:ext cx="2925242" cy="30577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320" h="74550" extrusionOk="0">
                      <a:moveTo>
                        <a:pt x="71091" y="0"/>
                      </a:moveTo>
                      <a:lnTo>
                        <a:pt x="59679" y="11397"/>
                      </a:lnTo>
                      <a:lnTo>
                        <a:pt x="54895" y="11397"/>
                      </a:lnTo>
                      <a:lnTo>
                        <a:pt x="41015" y="25307"/>
                      </a:lnTo>
                      <a:lnTo>
                        <a:pt x="40954" y="25337"/>
                      </a:lnTo>
                      <a:lnTo>
                        <a:pt x="40954" y="42325"/>
                      </a:lnTo>
                      <a:lnTo>
                        <a:pt x="31767" y="51528"/>
                      </a:lnTo>
                      <a:lnTo>
                        <a:pt x="31721" y="51574"/>
                      </a:lnTo>
                      <a:lnTo>
                        <a:pt x="31721" y="59237"/>
                      </a:lnTo>
                      <a:lnTo>
                        <a:pt x="22824" y="68135"/>
                      </a:lnTo>
                      <a:lnTo>
                        <a:pt x="6186" y="68135"/>
                      </a:lnTo>
                      <a:lnTo>
                        <a:pt x="0" y="74321"/>
                      </a:lnTo>
                      <a:lnTo>
                        <a:pt x="229" y="74549"/>
                      </a:lnTo>
                      <a:lnTo>
                        <a:pt x="6323" y="68455"/>
                      </a:lnTo>
                      <a:lnTo>
                        <a:pt x="22945" y="68455"/>
                      </a:lnTo>
                      <a:lnTo>
                        <a:pt x="31980" y="59420"/>
                      </a:lnTo>
                      <a:lnTo>
                        <a:pt x="32026" y="59374"/>
                      </a:lnTo>
                      <a:lnTo>
                        <a:pt x="32026" y="51695"/>
                      </a:lnTo>
                      <a:lnTo>
                        <a:pt x="41229" y="42508"/>
                      </a:lnTo>
                      <a:lnTo>
                        <a:pt x="41259" y="42463"/>
                      </a:lnTo>
                      <a:lnTo>
                        <a:pt x="41259" y="25475"/>
                      </a:lnTo>
                      <a:lnTo>
                        <a:pt x="55032" y="11732"/>
                      </a:lnTo>
                      <a:lnTo>
                        <a:pt x="59786" y="11732"/>
                      </a:lnTo>
                      <a:lnTo>
                        <a:pt x="71320" y="213"/>
                      </a:lnTo>
                      <a:lnTo>
                        <a:pt x="71091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586" name="Google Shape;1586;p40"/>
            <p:cNvGrpSpPr/>
            <p:nvPr/>
          </p:nvGrpSpPr>
          <p:grpSpPr>
            <a:xfrm>
              <a:off x="-12" y="-195650"/>
              <a:ext cx="439200" cy="439100"/>
              <a:chOff x="1101075" y="2142375"/>
              <a:chExt cx="439200" cy="439100"/>
            </a:xfrm>
          </p:grpSpPr>
          <p:sp>
            <p:nvSpPr>
              <p:cNvPr id="1587" name="Google Shape;1587;p40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8" name="Google Shape;1588;p40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589" name="Google Shape;1589;p40"/>
          <p:cNvGrpSpPr/>
          <p:nvPr/>
        </p:nvGrpSpPr>
        <p:grpSpPr>
          <a:xfrm>
            <a:off x="4605344" y="2412775"/>
            <a:ext cx="5765856" cy="4103650"/>
            <a:chOff x="4452944" y="2184175"/>
            <a:chExt cx="5765856" cy="4103650"/>
          </a:xfrm>
        </p:grpSpPr>
        <p:pic>
          <p:nvPicPr>
            <p:cNvPr id="1590" name="Google Shape;1590;p40"/>
            <p:cNvPicPr preferRelativeResize="0"/>
            <p:nvPr/>
          </p:nvPicPr>
          <p:blipFill rotWithShape="1">
            <a:blip r:embed="rId4">
              <a:alphaModFix/>
            </a:blip>
            <a:srcRect l="16960" t="24718" r="7121" b="26177"/>
            <a:stretch/>
          </p:blipFill>
          <p:spPr>
            <a:xfrm rot="-5400000" flipH="1">
              <a:off x="6600975" y="2670000"/>
              <a:ext cx="4103650" cy="31320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591" name="Google Shape;1591;p40"/>
            <p:cNvGrpSpPr/>
            <p:nvPr/>
          </p:nvGrpSpPr>
          <p:grpSpPr>
            <a:xfrm rot="-5400000" flipH="1">
              <a:off x="8074852" y="4089881"/>
              <a:ext cx="1478405" cy="1186772"/>
              <a:chOff x="7945225" y="4302000"/>
              <a:chExt cx="904666" cy="726121"/>
            </a:xfrm>
          </p:grpSpPr>
          <p:sp>
            <p:nvSpPr>
              <p:cNvPr id="1592" name="Google Shape;1592;p40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3" name="Google Shape;1593;p40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4" name="Google Shape;1594;p40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95" name="Google Shape;1595;p40"/>
            <p:cNvSpPr/>
            <p:nvPr/>
          </p:nvSpPr>
          <p:spPr>
            <a:xfrm rot="-5400000" flipH="1">
              <a:off x="5435889" y="1481375"/>
              <a:ext cx="3153315" cy="5119205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96" name="Google Shape;1596;p40"/>
            <p:cNvGrpSpPr/>
            <p:nvPr/>
          </p:nvGrpSpPr>
          <p:grpSpPr>
            <a:xfrm rot="-5400000" flipH="1">
              <a:off x="7140078" y="3883230"/>
              <a:ext cx="134004" cy="134004"/>
              <a:chOff x="8356813" y="1074288"/>
              <a:chExt cx="351900" cy="351900"/>
            </a:xfrm>
          </p:grpSpPr>
          <p:sp>
            <p:nvSpPr>
              <p:cNvPr id="1597" name="Google Shape;1597;p40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8" name="Google Shape;1598;p40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99" name="Google Shape;1599;p40"/>
            <p:cNvGrpSpPr/>
            <p:nvPr/>
          </p:nvGrpSpPr>
          <p:grpSpPr>
            <a:xfrm rot="-5400000" flipH="1">
              <a:off x="6766253" y="3499155"/>
              <a:ext cx="134004" cy="134004"/>
              <a:chOff x="8356813" y="1074288"/>
              <a:chExt cx="351900" cy="351900"/>
            </a:xfrm>
          </p:grpSpPr>
          <p:sp>
            <p:nvSpPr>
              <p:cNvPr id="1600" name="Google Shape;1600;p40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1" name="Google Shape;1601;p40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02" name="Google Shape;1602;p40"/>
            <p:cNvSpPr/>
            <p:nvPr/>
          </p:nvSpPr>
          <p:spPr>
            <a:xfrm rot="5400000" flipH="1">
              <a:off x="6561314" y="2368138"/>
              <a:ext cx="1902692" cy="406951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40"/>
            <p:cNvSpPr/>
            <p:nvPr/>
          </p:nvSpPr>
          <p:spPr>
            <a:xfrm rot="5400000" flipH="1">
              <a:off x="6562398" y="2676948"/>
              <a:ext cx="1902692" cy="406951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04" name="Google Shape;1604;p40"/>
            <p:cNvGrpSpPr/>
            <p:nvPr/>
          </p:nvGrpSpPr>
          <p:grpSpPr>
            <a:xfrm rot="-5400000" flipH="1">
              <a:off x="7404606" y="3451356"/>
              <a:ext cx="582050" cy="582425"/>
              <a:chOff x="959750" y="3039275"/>
              <a:chExt cx="582050" cy="582425"/>
            </a:xfrm>
          </p:grpSpPr>
          <p:sp>
            <p:nvSpPr>
              <p:cNvPr id="1605" name="Google Shape;1605;p40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6" name="Google Shape;1606;p40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7" name="Google Shape;1607;p40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8" name="Google Shape;1608;p40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9" name="Google Shape;1609;p40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0" name="Google Shape;1610;p40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1" name="Google Shape;1611;p40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12" name="Google Shape;1612;p40"/>
            <p:cNvGrpSpPr/>
            <p:nvPr/>
          </p:nvGrpSpPr>
          <p:grpSpPr>
            <a:xfrm rot="-5400000" flipH="1">
              <a:off x="7237650" y="4201057"/>
              <a:ext cx="699928" cy="1651024"/>
              <a:chOff x="8337812" y="3492483"/>
              <a:chExt cx="699928" cy="1651024"/>
            </a:xfrm>
          </p:grpSpPr>
          <p:sp>
            <p:nvSpPr>
              <p:cNvPr id="1613" name="Google Shape;1613;p40"/>
              <p:cNvSpPr/>
              <p:nvPr/>
            </p:nvSpPr>
            <p:spPr>
              <a:xfrm>
                <a:off x="8337812" y="3492483"/>
                <a:ext cx="483116" cy="1013645"/>
              </a:xfrm>
              <a:custGeom>
                <a:avLst/>
                <a:gdLst/>
                <a:ahLst/>
                <a:cxnLst/>
                <a:rect l="l" t="t" r="r" b="b"/>
                <a:pathLst>
                  <a:path w="11779" h="24714" extrusionOk="0">
                    <a:moveTo>
                      <a:pt x="6735" y="1"/>
                    </a:moveTo>
                    <a:lnTo>
                      <a:pt x="1" y="6750"/>
                    </a:lnTo>
                    <a:lnTo>
                      <a:pt x="229" y="6964"/>
                    </a:lnTo>
                    <a:lnTo>
                      <a:pt x="6415" y="763"/>
                    </a:lnTo>
                    <a:lnTo>
                      <a:pt x="6415" y="13165"/>
                    </a:lnTo>
                    <a:lnTo>
                      <a:pt x="11458" y="13165"/>
                    </a:lnTo>
                    <a:lnTo>
                      <a:pt x="11458" y="24713"/>
                    </a:lnTo>
                    <a:lnTo>
                      <a:pt x="11778" y="24713"/>
                    </a:lnTo>
                    <a:lnTo>
                      <a:pt x="11778" y="12860"/>
                    </a:lnTo>
                    <a:lnTo>
                      <a:pt x="6735" y="12860"/>
                    </a:lnTo>
                    <a:lnTo>
                      <a:pt x="6735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4" name="Google Shape;1614;p40"/>
              <p:cNvSpPr/>
              <p:nvPr/>
            </p:nvSpPr>
            <p:spPr>
              <a:xfrm>
                <a:off x="8698380" y="3916789"/>
                <a:ext cx="246869" cy="1226718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5" name="Google Shape;1615;p40"/>
              <p:cNvSpPr/>
              <p:nvPr/>
            </p:nvSpPr>
            <p:spPr>
              <a:xfrm>
                <a:off x="8790871" y="3823684"/>
                <a:ext cx="246869" cy="1226718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5"/>
                    </a:lnTo>
                    <a:lnTo>
                      <a:pt x="5714" y="305"/>
                    </a:lnTo>
                    <a:lnTo>
                      <a:pt x="5714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16" name="Google Shape;1616;p40"/>
            <p:cNvSpPr/>
            <p:nvPr/>
          </p:nvSpPr>
          <p:spPr>
            <a:xfrm rot="147769" flipH="1">
              <a:off x="7025973" y="4504982"/>
              <a:ext cx="454547" cy="449759"/>
            </a:xfrm>
            <a:custGeom>
              <a:avLst/>
              <a:gdLst/>
              <a:ahLst/>
              <a:cxnLst/>
              <a:rect l="l" t="t" r="r" b="b"/>
              <a:pathLst>
                <a:path w="36171" h="35790" extrusionOk="0">
                  <a:moveTo>
                    <a:pt x="34030" y="1"/>
                  </a:moveTo>
                  <a:cubicBezTo>
                    <a:pt x="33531" y="1"/>
                    <a:pt x="33032" y="191"/>
                    <a:pt x="32651" y="572"/>
                  </a:cubicBezTo>
                  <a:cubicBezTo>
                    <a:pt x="31890" y="1334"/>
                    <a:pt x="31890" y="2568"/>
                    <a:pt x="32651" y="3330"/>
                  </a:cubicBezTo>
                  <a:cubicBezTo>
                    <a:pt x="33032" y="3711"/>
                    <a:pt x="33531" y="3901"/>
                    <a:pt x="34030" y="3901"/>
                  </a:cubicBezTo>
                  <a:cubicBezTo>
                    <a:pt x="34529" y="3901"/>
                    <a:pt x="35028" y="3711"/>
                    <a:pt x="35409" y="3330"/>
                  </a:cubicBezTo>
                  <a:cubicBezTo>
                    <a:pt x="36171" y="2568"/>
                    <a:pt x="36171" y="1334"/>
                    <a:pt x="35409" y="572"/>
                  </a:cubicBezTo>
                  <a:cubicBezTo>
                    <a:pt x="35028" y="191"/>
                    <a:pt x="34529" y="1"/>
                    <a:pt x="34030" y="1"/>
                  </a:cubicBezTo>
                  <a:close/>
                  <a:moveTo>
                    <a:pt x="27662" y="6385"/>
                  </a:moveTo>
                  <a:cubicBezTo>
                    <a:pt x="27163" y="6385"/>
                    <a:pt x="26664" y="6575"/>
                    <a:pt x="26283" y="6956"/>
                  </a:cubicBezTo>
                  <a:cubicBezTo>
                    <a:pt x="25521" y="7718"/>
                    <a:pt x="25521" y="8952"/>
                    <a:pt x="26283" y="9714"/>
                  </a:cubicBezTo>
                  <a:cubicBezTo>
                    <a:pt x="26664" y="10095"/>
                    <a:pt x="27163" y="10285"/>
                    <a:pt x="27662" y="10285"/>
                  </a:cubicBezTo>
                  <a:cubicBezTo>
                    <a:pt x="28161" y="10285"/>
                    <a:pt x="28660" y="10095"/>
                    <a:pt x="29040" y="9714"/>
                  </a:cubicBezTo>
                  <a:cubicBezTo>
                    <a:pt x="29802" y="8952"/>
                    <a:pt x="29802" y="7718"/>
                    <a:pt x="29040" y="6956"/>
                  </a:cubicBezTo>
                  <a:cubicBezTo>
                    <a:pt x="28660" y="6575"/>
                    <a:pt x="28161" y="6385"/>
                    <a:pt x="27662" y="6385"/>
                  </a:cubicBezTo>
                  <a:close/>
                  <a:moveTo>
                    <a:pt x="21285" y="12753"/>
                  </a:moveTo>
                  <a:cubicBezTo>
                    <a:pt x="20783" y="12753"/>
                    <a:pt x="20280" y="12944"/>
                    <a:pt x="19899" y="13325"/>
                  </a:cubicBezTo>
                  <a:cubicBezTo>
                    <a:pt x="19137" y="14086"/>
                    <a:pt x="19137" y="15336"/>
                    <a:pt x="19899" y="16097"/>
                  </a:cubicBezTo>
                  <a:cubicBezTo>
                    <a:pt x="20280" y="16478"/>
                    <a:pt x="20783" y="16669"/>
                    <a:pt x="21285" y="16669"/>
                  </a:cubicBezTo>
                  <a:cubicBezTo>
                    <a:pt x="21788" y="16669"/>
                    <a:pt x="22291" y="16478"/>
                    <a:pt x="22672" y="16097"/>
                  </a:cubicBezTo>
                  <a:cubicBezTo>
                    <a:pt x="23434" y="15336"/>
                    <a:pt x="23434" y="14086"/>
                    <a:pt x="22672" y="13325"/>
                  </a:cubicBezTo>
                  <a:cubicBezTo>
                    <a:pt x="22291" y="12944"/>
                    <a:pt x="21788" y="12753"/>
                    <a:pt x="21285" y="12753"/>
                  </a:cubicBezTo>
                  <a:close/>
                  <a:moveTo>
                    <a:pt x="14917" y="19128"/>
                  </a:moveTo>
                  <a:cubicBezTo>
                    <a:pt x="14415" y="19128"/>
                    <a:pt x="13913" y="19318"/>
                    <a:pt x="13530" y="19693"/>
                  </a:cubicBezTo>
                  <a:cubicBezTo>
                    <a:pt x="12768" y="20455"/>
                    <a:pt x="12768" y="21689"/>
                    <a:pt x="13530" y="22451"/>
                  </a:cubicBezTo>
                  <a:cubicBezTo>
                    <a:pt x="13911" y="22832"/>
                    <a:pt x="14410" y="23022"/>
                    <a:pt x="14909" y="23022"/>
                  </a:cubicBezTo>
                  <a:cubicBezTo>
                    <a:pt x="15408" y="23022"/>
                    <a:pt x="15907" y="22832"/>
                    <a:pt x="16288" y="22451"/>
                  </a:cubicBezTo>
                  <a:cubicBezTo>
                    <a:pt x="17050" y="21689"/>
                    <a:pt x="17050" y="20455"/>
                    <a:pt x="16288" y="19693"/>
                  </a:cubicBezTo>
                  <a:cubicBezTo>
                    <a:pt x="15909" y="19314"/>
                    <a:pt x="15413" y="19128"/>
                    <a:pt x="14917" y="19128"/>
                  </a:cubicBezTo>
                  <a:close/>
                  <a:moveTo>
                    <a:pt x="8525" y="25506"/>
                  </a:moveTo>
                  <a:cubicBezTo>
                    <a:pt x="8026" y="25506"/>
                    <a:pt x="7527" y="25696"/>
                    <a:pt x="7146" y="26077"/>
                  </a:cubicBezTo>
                  <a:cubicBezTo>
                    <a:pt x="6385" y="26839"/>
                    <a:pt x="6385" y="28073"/>
                    <a:pt x="7146" y="28835"/>
                  </a:cubicBezTo>
                  <a:cubicBezTo>
                    <a:pt x="7527" y="29216"/>
                    <a:pt x="8026" y="29406"/>
                    <a:pt x="8525" y="29406"/>
                  </a:cubicBezTo>
                  <a:cubicBezTo>
                    <a:pt x="9024" y="29406"/>
                    <a:pt x="9523" y="29216"/>
                    <a:pt x="9904" y="28835"/>
                  </a:cubicBezTo>
                  <a:cubicBezTo>
                    <a:pt x="10666" y="28073"/>
                    <a:pt x="10666" y="26839"/>
                    <a:pt x="9904" y="26077"/>
                  </a:cubicBezTo>
                  <a:cubicBezTo>
                    <a:pt x="9523" y="25696"/>
                    <a:pt x="9024" y="25506"/>
                    <a:pt x="8525" y="25506"/>
                  </a:cubicBezTo>
                  <a:close/>
                  <a:moveTo>
                    <a:pt x="2141" y="31874"/>
                  </a:moveTo>
                  <a:cubicBezTo>
                    <a:pt x="1642" y="31874"/>
                    <a:pt x="1143" y="32065"/>
                    <a:pt x="763" y="32446"/>
                  </a:cubicBezTo>
                  <a:cubicBezTo>
                    <a:pt x="1" y="33207"/>
                    <a:pt x="1" y="34457"/>
                    <a:pt x="763" y="35219"/>
                  </a:cubicBezTo>
                  <a:cubicBezTo>
                    <a:pt x="1143" y="35599"/>
                    <a:pt x="1642" y="35790"/>
                    <a:pt x="2141" y="35790"/>
                  </a:cubicBezTo>
                  <a:cubicBezTo>
                    <a:pt x="2640" y="35790"/>
                    <a:pt x="3139" y="35599"/>
                    <a:pt x="3520" y="35219"/>
                  </a:cubicBezTo>
                  <a:cubicBezTo>
                    <a:pt x="4282" y="34457"/>
                    <a:pt x="4282" y="33207"/>
                    <a:pt x="3520" y="32446"/>
                  </a:cubicBezTo>
                  <a:cubicBezTo>
                    <a:pt x="3139" y="32065"/>
                    <a:pt x="2640" y="31874"/>
                    <a:pt x="2141" y="31874"/>
                  </a:cubicBezTo>
                  <a:close/>
                </a:path>
              </a:pathLst>
            </a:custGeom>
            <a:gradFill>
              <a:gsLst>
                <a:gs pos="0">
                  <a:schemeClr val="lt2">
                    <a:alpha val="46820"/>
                  </a:schemeClr>
                </a:gs>
                <a:gs pos="78000">
                  <a:schemeClr val="lt1">
                    <a:alpha val="46820"/>
                  </a:schemeClr>
                </a:gs>
                <a:gs pos="100000">
                  <a:schemeClr val="lt1">
                    <a:alpha val="4682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40"/>
            <p:cNvSpPr/>
            <p:nvPr/>
          </p:nvSpPr>
          <p:spPr>
            <a:xfrm rot="147769" flipH="1">
              <a:off x="6785273" y="4569932"/>
              <a:ext cx="454547" cy="449759"/>
            </a:xfrm>
            <a:custGeom>
              <a:avLst/>
              <a:gdLst/>
              <a:ahLst/>
              <a:cxnLst/>
              <a:rect l="l" t="t" r="r" b="b"/>
              <a:pathLst>
                <a:path w="36171" h="35790" extrusionOk="0">
                  <a:moveTo>
                    <a:pt x="34030" y="1"/>
                  </a:moveTo>
                  <a:cubicBezTo>
                    <a:pt x="33531" y="1"/>
                    <a:pt x="33032" y="191"/>
                    <a:pt x="32651" y="572"/>
                  </a:cubicBezTo>
                  <a:cubicBezTo>
                    <a:pt x="31890" y="1334"/>
                    <a:pt x="31890" y="2568"/>
                    <a:pt x="32651" y="3330"/>
                  </a:cubicBezTo>
                  <a:cubicBezTo>
                    <a:pt x="33032" y="3711"/>
                    <a:pt x="33531" y="3901"/>
                    <a:pt x="34030" y="3901"/>
                  </a:cubicBezTo>
                  <a:cubicBezTo>
                    <a:pt x="34529" y="3901"/>
                    <a:pt x="35028" y="3711"/>
                    <a:pt x="35409" y="3330"/>
                  </a:cubicBezTo>
                  <a:cubicBezTo>
                    <a:pt x="36171" y="2568"/>
                    <a:pt x="36171" y="1334"/>
                    <a:pt x="35409" y="572"/>
                  </a:cubicBezTo>
                  <a:cubicBezTo>
                    <a:pt x="35028" y="191"/>
                    <a:pt x="34529" y="1"/>
                    <a:pt x="34030" y="1"/>
                  </a:cubicBezTo>
                  <a:close/>
                  <a:moveTo>
                    <a:pt x="27662" y="6385"/>
                  </a:moveTo>
                  <a:cubicBezTo>
                    <a:pt x="27163" y="6385"/>
                    <a:pt x="26664" y="6575"/>
                    <a:pt x="26283" y="6956"/>
                  </a:cubicBezTo>
                  <a:cubicBezTo>
                    <a:pt x="25521" y="7718"/>
                    <a:pt x="25521" y="8952"/>
                    <a:pt x="26283" y="9714"/>
                  </a:cubicBezTo>
                  <a:cubicBezTo>
                    <a:pt x="26664" y="10095"/>
                    <a:pt x="27163" y="10285"/>
                    <a:pt x="27662" y="10285"/>
                  </a:cubicBezTo>
                  <a:cubicBezTo>
                    <a:pt x="28161" y="10285"/>
                    <a:pt x="28660" y="10095"/>
                    <a:pt x="29040" y="9714"/>
                  </a:cubicBezTo>
                  <a:cubicBezTo>
                    <a:pt x="29802" y="8952"/>
                    <a:pt x="29802" y="7718"/>
                    <a:pt x="29040" y="6956"/>
                  </a:cubicBezTo>
                  <a:cubicBezTo>
                    <a:pt x="28660" y="6575"/>
                    <a:pt x="28161" y="6385"/>
                    <a:pt x="27662" y="6385"/>
                  </a:cubicBezTo>
                  <a:close/>
                  <a:moveTo>
                    <a:pt x="21285" y="12753"/>
                  </a:moveTo>
                  <a:cubicBezTo>
                    <a:pt x="20783" y="12753"/>
                    <a:pt x="20280" y="12944"/>
                    <a:pt x="19899" y="13325"/>
                  </a:cubicBezTo>
                  <a:cubicBezTo>
                    <a:pt x="19137" y="14086"/>
                    <a:pt x="19137" y="15336"/>
                    <a:pt x="19899" y="16097"/>
                  </a:cubicBezTo>
                  <a:cubicBezTo>
                    <a:pt x="20280" y="16478"/>
                    <a:pt x="20783" y="16669"/>
                    <a:pt x="21285" y="16669"/>
                  </a:cubicBezTo>
                  <a:cubicBezTo>
                    <a:pt x="21788" y="16669"/>
                    <a:pt x="22291" y="16478"/>
                    <a:pt x="22672" y="16097"/>
                  </a:cubicBezTo>
                  <a:cubicBezTo>
                    <a:pt x="23434" y="15336"/>
                    <a:pt x="23434" y="14086"/>
                    <a:pt x="22672" y="13325"/>
                  </a:cubicBezTo>
                  <a:cubicBezTo>
                    <a:pt x="22291" y="12944"/>
                    <a:pt x="21788" y="12753"/>
                    <a:pt x="21285" y="12753"/>
                  </a:cubicBezTo>
                  <a:close/>
                  <a:moveTo>
                    <a:pt x="14917" y="19128"/>
                  </a:moveTo>
                  <a:cubicBezTo>
                    <a:pt x="14415" y="19128"/>
                    <a:pt x="13913" y="19318"/>
                    <a:pt x="13530" y="19693"/>
                  </a:cubicBezTo>
                  <a:cubicBezTo>
                    <a:pt x="12768" y="20455"/>
                    <a:pt x="12768" y="21689"/>
                    <a:pt x="13530" y="22451"/>
                  </a:cubicBezTo>
                  <a:cubicBezTo>
                    <a:pt x="13911" y="22832"/>
                    <a:pt x="14410" y="23022"/>
                    <a:pt x="14909" y="23022"/>
                  </a:cubicBezTo>
                  <a:cubicBezTo>
                    <a:pt x="15408" y="23022"/>
                    <a:pt x="15907" y="22832"/>
                    <a:pt x="16288" y="22451"/>
                  </a:cubicBezTo>
                  <a:cubicBezTo>
                    <a:pt x="17050" y="21689"/>
                    <a:pt x="17050" y="20455"/>
                    <a:pt x="16288" y="19693"/>
                  </a:cubicBezTo>
                  <a:cubicBezTo>
                    <a:pt x="15909" y="19314"/>
                    <a:pt x="15413" y="19128"/>
                    <a:pt x="14917" y="19128"/>
                  </a:cubicBezTo>
                  <a:close/>
                  <a:moveTo>
                    <a:pt x="8525" y="25506"/>
                  </a:moveTo>
                  <a:cubicBezTo>
                    <a:pt x="8026" y="25506"/>
                    <a:pt x="7527" y="25696"/>
                    <a:pt x="7146" y="26077"/>
                  </a:cubicBezTo>
                  <a:cubicBezTo>
                    <a:pt x="6385" y="26839"/>
                    <a:pt x="6385" y="28073"/>
                    <a:pt x="7146" y="28835"/>
                  </a:cubicBezTo>
                  <a:cubicBezTo>
                    <a:pt x="7527" y="29216"/>
                    <a:pt x="8026" y="29406"/>
                    <a:pt x="8525" y="29406"/>
                  </a:cubicBezTo>
                  <a:cubicBezTo>
                    <a:pt x="9024" y="29406"/>
                    <a:pt x="9523" y="29216"/>
                    <a:pt x="9904" y="28835"/>
                  </a:cubicBezTo>
                  <a:cubicBezTo>
                    <a:pt x="10666" y="28073"/>
                    <a:pt x="10666" y="26839"/>
                    <a:pt x="9904" y="26077"/>
                  </a:cubicBezTo>
                  <a:cubicBezTo>
                    <a:pt x="9523" y="25696"/>
                    <a:pt x="9024" y="25506"/>
                    <a:pt x="8525" y="25506"/>
                  </a:cubicBezTo>
                  <a:close/>
                  <a:moveTo>
                    <a:pt x="2141" y="31874"/>
                  </a:moveTo>
                  <a:cubicBezTo>
                    <a:pt x="1642" y="31874"/>
                    <a:pt x="1143" y="32065"/>
                    <a:pt x="763" y="32446"/>
                  </a:cubicBezTo>
                  <a:cubicBezTo>
                    <a:pt x="1" y="33207"/>
                    <a:pt x="1" y="34457"/>
                    <a:pt x="763" y="35219"/>
                  </a:cubicBezTo>
                  <a:cubicBezTo>
                    <a:pt x="1143" y="35599"/>
                    <a:pt x="1642" y="35790"/>
                    <a:pt x="2141" y="35790"/>
                  </a:cubicBezTo>
                  <a:cubicBezTo>
                    <a:pt x="2640" y="35790"/>
                    <a:pt x="3139" y="35599"/>
                    <a:pt x="3520" y="35219"/>
                  </a:cubicBezTo>
                  <a:cubicBezTo>
                    <a:pt x="4282" y="34457"/>
                    <a:pt x="4282" y="33207"/>
                    <a:pt x="3520" y="32446"/>
                  </a:cubicBezTo>
                  <a:cubicBezTo>
                    <a:pt x="3139" y="32065"/>
                    <a:pt x="2640" y="31874"/>
                    <a:pt x="2141" y="31874"/>
                  </a:cubicBezTo>
                  <a:close/>
                </a:path>
              </a:pathLst>
            </a:custGeom>
            <a:gradFill>
              <a:gsLst>
                <a:gs pos="0">
                  <a:schemeClr val="lt2">
                    <a:alpha val="46820"/>
                  </a:schemeClr>
                </a:gs>
                <a:gs pos="78000">
                  <a:schemeClr val="lt1">
                    <a:alpha val="46820"/>
                  </a:schemeClr>
                </a:gs>
                <a:gs pos="100000">
                  <a:schemeClr val="lt1">
                    <a:alpha val="4682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18" name="Google Shape;1618;p40"/>
            <p:cNvGrpSpPr/>
            <p:nvPr/>
          </p:nvGrpSpPr>
          <p:grpSpPr>
            <a:xfrm rot="-5400000" flipH="1">
              <a:off x="5819578" y="4727817"/>
              <a:ext cx="134004" cy="134004"/>
              <a:chOff x="8356813" y="1074288"/>
              <a:chExt cx="351900" cy="351900"/>
            </a:xfrm>
          </p:grpSpPr>
          <p:sp>
            <p:nvSpPr>
              <p:cNvPr id="1619" name="Google Shape;1619;p40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0" name="Google Shape;1620;p40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621" name="Google Shape;1621;p40"/>
          <p:cNvSpPr txBox="1">
            <a:spLocks noGrp="1"/>
          </p:cNvSpPr>
          <p:nvPr>
            <p:ph type="title"/>
          </p:nvPr>
        </p:nvSpPr>
        <p:spPr>
          <a:xfrm>
            <a:off x="-573897" y="386746"/>
            <a:ext cx="9903717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/>
              <a:t>Архитектура модели</a:t>
            </a:r>
            <a:endParaRPr sz="2800" dirty="0"/>
          </a:p>
        </p:txBody>
      </p:sp>
      <p:grpSp>
        <p:nvGrpSpPr>
          <p:cNvPr id="1623" name="Google Shape;1623;p40"/>
          <p:cNvGrpSpPr/>
          <p:nvPr/>
        </p:nvGrpSpPr>
        <p:grpSpPr>
          <a:xfrm rot="-5400000" flipH="1">
            <a:off x="8904403" y="2929792"/>
            <a:ext cx="134004" cy="134004"/>
            <a:chOff x="8356813" y="1074288"/>
            <a:chExt cx="351900" cy="351900"/>
          </a:xfrm>
        </p:grpSpPr>
        <p:sp>
          <p:nvSpPr>
            <p:cNvPr id="1624" name="Google Shape;1624;p40"/>
            <p:cNvSpPr/>
            <p:nvPr/>
          </p:nvSpPr>
          <p:spPr>
            <a:xfrm>
              <a:off x="8356813" y="1074288"/>
              <a:ext cx="351900" cy="3519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40"/>
            <p:cNvSpPr/>
            <p:nvPr/>
          </p:nvSpPr>
          <p:spPr>
            <a:xfrm>
              <a:off x="8406497" y="1123972"/>
              <a:ext cx="252600" cy="252600"/>
            </a:xfrm>
            <a:prstGeom prst="ellipse">
              <a:avLst/>
            </a:pr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" name="Подзаголовок 4">
            <a:extLst>
              <a:ext uri="{FF2B5EF4-FFF2-40B4-BE49-F238E27FC236}">
                <a16:creationId xmlns:a16="http://schemas.microsoft.com/office/drawing/2014/main" id="{2C271F66-31FA-7F24-F857-943D1D1C44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24566" y="1127487"/>
            <a:ext cx="6691200" cy="1478400"/>
          </a:xfrm>
        </p:spPr>
        <p:txBody>
          <a:bodyPr/>
          <a:lstStyle/>
          <a:p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46E63E9-73FD-6581-B52A-8970C5ED5F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0654" y="4055854"/>
            <a:ext cx="8472238" cy="104873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8144682-B536-FC21-644B-1D8C5AAA10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609" y="854872"/>
            <a:ext cx="3835759" cy="310184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DB516E2-1D1A-DA9C-5CE3-09F23BAD04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07693" y="822838"/>
            <a:ext cx="3983407" cy="1643808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582A915F-2A90-5FF2-C45C-7D67649B623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13405" y="2641121"/>
            <a:ext cx="4313359" cy="104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7930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5" name="Google Shape;1545;p40"/>
          <p:cNvGrpSpPr/>
          <p:nvPr/>
        </p:nvGrpSpPr>
        <p:grpSpPr>
          <a:xfrm>
            <a:off x="-2380522" y="-1792395"/>
            <a:ext cx="8164418" cy="6343459"/>
            <a:chOff x="-2613417" y="-2806210"/>
            <a:chExt cx="8164418" cy="6343459"/>
          </a:xfrm>
        </p:grpSpPr>
        <p:grpSp>
          <p:nvGrpSpPr>
            <p:cNvPr id="1546" name="Google Shape;1546;p40"/>
            <p:cNvGrpSpPr/>
            <p:nvPr/>
          </p:nvGrpSpPr>
          <p:grpSpPr>
            <a:xfrm>
              <a:off x="-2613417" y="-2806210"/>
              <a:ext cx="8164418" cy="6343459"/>
              <a:chOff x="-2613417" y="-2806210"/>
              <a:chExt cx="8164418" cy="6343459"/>
            </a:xfrm>
          </p:grpSpPr>
          <p:grpSp>
            <p:nvGrpSpPr>
              <p:cNvPr id="1547" name="Google Shape;1547;p40"/>
              <p:cNvGrpSpPr/>
              <p:nvPr/>
            </p:nvGrpSpPr>
            <p:grpSpPr>
              <a:xfrm>
                <a:off x="-191059" y="95963"/>
                <a:ext cx="1538562" cy="971589"/>
                <a:chOff x="-191059" y="95963"/>
                <a:chExt cx="1538562" cy="971589"/>
              </a:xfrm>
            </p:grpSpPr>
            <p:grpSp>
              <p:nvGrpSpPr>
                <p:cNvPr id="1548" name="Google Shape;1548;p40"/>
                <p:cNvGrpSpPr/>
                <p:nvPr/>
              </p:nvGrpSpPr>
              <p:grpSpPr>
                <a:xfrm>
                  <a:off x="-191059" y="201619"/>
                  <a:ext cx="904284" cy="865933"/>
                  <a:chOff x="2038491" y="-937756"/>
                  <a:chExt cx="904284" cy="865933"/>
                </a:xfrm>
              </p:grpSpPr>
              <p:grpSp>
                <p:nvGrpSpPr>
                  <p:cNvPr id="1549" name="Google Shape;1549;p40"/>
                  <p:cNvGrpSpPr/>
                  <p:nvPr/>
                </p:nvGrpSpPr>
                <p:grpSpPr>
                  <a:xfrm>
                    <a:off x="2096570" y="-863491"/>
                    <a:ext cx="717621" cy="717392"/>
                    <a:chOff x="1483457" y="3953671"/>
                    <a:chExt cx="717621" cy="717392"/>
                  </a:xfrm>
                </p:grpSpPr>
                <p:sp>
                  <p:nvSpPr>
                    <p:cNvPr id="1550" name="Google Shape;1550;p40"/>
                    <p:cNvSpPr/>
                    <p:nvPr/>
                  </p:nvSpPr>
                  <p:spPr>
                    <a:xfrm>
                      <a:off x="1483457" y="425726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51" name="Google Shape;1551;p40"/>
                    <p:cNvSpPr/>
                    <p:nvPr/>
                  </p:nvSpPr>
                  <p:spPr>
                    <a:xfrm>
                      <a:off x="1559470" y="418148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52" name="Google Shape;1552;p40"/>
                    <p:cNvSpPr/>
                    <p:nvPr/>
                  </p:nvSpPr>
                  <p:spPr>
                    <a:xfrm>
                      <a:off x="1635483" y="4105239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1" y="381"/>
                          </a:lnTo>
                          <a:lnTo>
                            <a:pt x="26740" y="27120"/>
                          </a:lnTo>
                          <a:lnTo>
                            <a:pt x="27121" y="26755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53" name="Google Shape;1553;p40"/>
                    <p:cNvSpPr/>
                    <p:nvPr/>
                  </p:nvSpPr>
                  <p:spPr>
                    <a:xfrm>
                      <a:off x="1711267" y="402945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55" y="27121"/>
                          </a:lnTo>
                          <a:lnTo>
                            <a:pt x="27120" y="26755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54" name="Google Shape;1554;p40"/>
                    <p:cNvSpPr/>
                    <p:nvPr/>
                  </p:nvSpPr>
                  <p:spPr>
                    <a:xfrm>
                      <a:off x="1787280" y="395367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2" y="1"/>
                          </a:moveTo>
                          <a:lnTo>
                            <a:pt x="1" y="382"/>
                          </a:lnTo>
                          <a:lnTo>
                            <a:pt x="26740" y="27121"/>
                          </a:lnTo>
                          <a:lnTo>
                            <a:pt x="27121" y="26740"/>
                          </a:lnTo>
                          <a:lnTo>
                            <a:pt x="382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sp>
                <p:nvSpPr>
                  <p:cNvPr id="1555" name="Google Shape;1555;p40"/>
                  <p:cNvSpPr/>
                  <p:nvPr/>
                </p:nvSpPr>
                <p:spPr>
                  <a:xfrm>
                    <a:off x="2038491" y="-937756"/>
                    <a:ext cx="904284" cy="8659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902" h="35337" extrusionOk="0">
                        <a:moveTo>
                          <a:pt x="18449" y="1"/>
                        </a:moveTo>
                        <a:cubicBezTo>
                          <a:pt x="16409" y="1"/>
                          <a:pt x="14368" y="778"/>
                          <a:pt x="12814" y="2332"/>
                        </a:cubicBezTo>
                        <a:lnTo>
                          <a:pt x="3108" y="12037"/>
                        </a:lnTo>
                        <a:cubicBezTo>
                          <a:pt x="0" y="15145"/>
                          <a:pt x="0" y="20189"/>
                          <a:pt x="3108" y="23297"/>
                        </a:cubicBezTo>
                        <a:lnTo>
                          <a:pt x="12814" y="33017"/>
                        </a:lnTo>
                        <a:cubicBezTo>
                          <a:pt x="14368" y="34564"/>
                          <a:pt x="16405" y="35337"/>
                          <a:pt x="18443" y="35337"/>
                        </a:cubicBezTo>
                        <a:cubicBezTo>
                          <a:pt x="20481" y="35337"/>
                          <a:pt x="22519" y="34564"/>
                          <a:pt x="24073" y="33017"/>
                        </a:cubicBezTo>
                        <a:lnTo>
                          <a:pt x="33794" y="23297"/>
                        </a:lnTo>
                        <a:cubicBezTo>
                          <a:pt x="36902" y="20189"/>
                          <a:pt x="36902" y="15145"/>
                          <a:pt x="33794" y="12037"/>
                        </a:cubicBezTo>
                        <a:lnTo>
                          <a:pt x="24073" y="2332"/>
                        </a:lnTo>
                        <a:cubicBezTo>
                          <a:pt x="22527" y="778"/>
                          <a:pt x="20489" y="1"/>
                          <a:pt x="18449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8000">
                        <a:schemeClr val="lt1"/>
                      </a:gs>
                      <a:gs pos="56000">
                        <a:srgbClr val="FFFFFF">
                          <a:alpha val="0"/>
                        </a:srgbClr>
                      </a:gs>
                      <a:gs pos="74000">
                        <a:schemeClr val="lt1"/>
                      </a:gs>
                      <a:gs pos="100000">
                        <a:srgbClr val="0C0A9E">
                          <a:alpha val="20000"/>
                        </a:srgb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556" name="Google Shape;1556;p40"/>
                <p:cNvGrpSpPr/>
                <p:nvPr/>
              </p:nvGrpSpPr>
              <p:grpSpPr>
                <a:xfrm>
                  <a:off x="584533" y="95963"/>
                  <a:ext cx="473483" cy="453403"/>
                  <a:chOff x="2038491" y="-937756"/>
                  <a:chExt cx="904284" cy="865933"/>
                </a:xfrm>
              </p:grpSpPr>
              <p:grpSp>
                <p:nvGrpSpPr>
                  <p:cNvPr id="1557" name="Google Shape;1557;p40"/>
                  <p:cNvGrpSpPr/>
                  <p:nvPr/>
                </p:nvGrpSpPr>
                <p:grpSpPr>
                  <a:xfrm>
                    <a:off x="2096570" y="-863491"/>
                    <a:ext cx="717621" cy="717392"/>
                    <a:chOff x="1483457" y="3953671"/>
                    <a:chExt cx="717621" cy="717392"/>
                  </a:xfrm>
                </p:grpSpPr>
                <p:sp>
                  <p:nvSpPr>
                    <p:cNvPr id="1558" name="Google Shape;1558;p40"/>
                    <p:cNvSpPr/>
                    <p:nvPr/>
                  </p:nvSpPr>
                  <p:spPr>
                    <a:xfrm>
                      <a:off x="1483457" y="425726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59" name="Google Shape;1559;p40"/>
                    <p:cNvSpPr/>
                    <p:nvPr/>
                  </p:nvSpPr>
                  <p:spPr>
                    <a:xfrm>
                      <a:off x="1559470" y="418148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60" name="Google Shape;1560;p40"/>
                    <p:cNvSpPr/>
                    <p:nvPr/>
                  </p:nvSpPr>
                  <p:spPr>
                    <a:xfrm>
                      <a:off x="1635483" y="4105239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1" y="381"/>
                          </a:lnTo>
                          <a:lnTo>
                            <a:pt x="26740" y="27120"/>
                          </a:lnTo>
                          <a:lnTo>
                            <a:pt x="27121" y="26755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61" name="Google Shape;1561;p40"/>
                    <p:cNvSpPr/>
                    <p:nvPr/>
                  </p:nvSpPr>
                  <p:spPr>
                    <a:xfrm>
                      <a:off x="1711267" y="402945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55" y="27121"/>
                          </a:lnTo>
                          <a:lnTo>
                            <a:pt x="27120" y="26755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62" name="Google Shape;1562;p40"/>
                    <p:cNvSpPr/>
                    <p:nvPr/>
                  </p:nvSpPr>
                  <p:spPr>
                    <a:xfrm>
                      <a:off x="1787280" y="395367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2" y="1"/>
                          </a:moveTo>
                          <a:lnTo>
                            <a:pt x="1" y="382"/>
                          </a:lnTo>
                          <a:lnTo>
                            <a:pt x="26740" y="27121"/>
                          </a:lnTo>
                          <a:lnTo>
                            <a:pt x="27121" y="26740"/>
                          </a:lnTo>
                          <a:lnTo>
                            <a:pt x="382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sp>
                <p:nvSpPr>
                  <p:cNvPr id="1563" name="Google Shape;1563;p40"/>
                  <p:cNvSpPr/>
                  <p:nvPr/>
                </p:nvSpPr>
                <p:spPr>
                  <a:xfrm>
                    <a:off x="2038491" y="-937756"/>
                    <a:ext cx="904284" cy="8659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902" h="35337" extrusionOk="0">
                        <a:moveTo>
                          <a:pt x="18449" y="1"/>
                        </a:moveTo>
                        <a:cubicBezTo>
                          <a:pt x="16409" y="1"/>
                          <a:pt x="14368" y="778"/>
                          <a:pt x="12814" y="2332"/>
                        </a:cubicBezTo>
                        <a:lnTo>
                          <a:pt x="3108" y="12037"/>
                        </a:lnTo>
                        <a:cubicBezTo>
                          <a:pt x="0" y="15145"/>
                          <a:pt x="0" y="20189"/>
                          <a:pt x="3108" y="23297"/>
                        </a:cubicBezTo>
                        <a:lnTo>
                          <a:pt x="12814" y="33017"/>
                        </a:lnTo>
                        <a:cubicBezTo>
                          <a:pt x="14368" y="34564"/>
                          <a:pt x="16405" y="35337"/>
                          <a:pt x="18443" y="35337"/>
                        </a:cubicBezTo>
                        <a:cubicBezTo>
                          <a:pt x="20481" y="35337"/>
                          <a:pt x="22519" y="34564"/>
                          <a:pt x="24073" y="33017"/>
                        </a:cubicBezTo>
                        <a:lnTo>
                          <a:pt x="33794" y="23297"/>
                        </a:lnTo>
                        <a:cubicBezTo>
                          <a:pt x="36902" y="20189"/>
                          <a:pt x="36902" y="15145"/>
                          <a:pt x="33794" y="12037"/>
                        </a:cubicBezTo>
                        <a:lnTo>
                          <a:pt x="24073" y="2332"/>
                        </a:lnTo>
                        <a:cubicBezTo>
                          <a:pt x="22527" y="778"/>
                          <a:pt x="20489" y="1"/>
                          <a:pt x="18449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8000">
                        <a:schemeClr val="lt1"/>
                      </a:gs>
                      <a:gs pos="56000">
                        <a:srgbClr val="FFFFFF">
                          <a:alpha val="0"/>
                        </a:srgbClr>
                      </a:gs>
                      <a:gs pos="74000">
                        <a:schemeClr val="lt1"/>
                      </a:gs>
                      <a:gs pos="100000">
                        <a:srgbClr val="0C0A9E">
                          <a:alpha val="20000"/>
                        </a:srgb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564" name="Google Shape;1564;p40"/>
                <p:cNvGrpSpPr/>
                <p:nvPr/>
              </p:nvGrpSpPr>
              <p:grpSpPr>
                <a:xfrm>
                  <a:off x="530445" y="481913"/>
                  <a:ext cx="473483" cy="453403"/>
                  <a:chOff x="2038491" y="-937756"/>
                  <a:chExt cx="904284" cy="865933"/>
                </a:xfrm>
              </p:grpSpPr>
              <p:grpSp>
                <p:nvGrpSpPr>
                  <p:cNvPr id="1565" name="Google Shape;1565;p40"/>
                  <p:cNvGrpSpPr/>
                  <p:nvPr/>
                </p:nvGrpSpPr>
                <p:grpSpPr>
                  <a:xfrm>
                    <a:off x="2096570" y="-863491"/>
                    <a:ext cx="717621" cy="717392"/>
                    <a:chOff x="1483457" y="3953671"/>
                    <a:chExt cx="717621" cy="717392"/>
                  </a:xfrm>
                </p:grpSpPr>
                <p:sp>
                  <p:nvSpPr>
                    <p:cNvPr id="1566" name="Google Shape;1566;p40"/>
                    <p:cNvSpPr/>
                    <p:nvPr/>
                  </p:nvSpPr>
                  <p:spPr>
                    <a:xfrm>
                      <a:off x="1483457" y="425726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67" name="Google Shape;1567;p40"/>
                    <p:cNvSpPr/>
                    <p:nvPr/>
                  </p:nvSpPr>
                  <p:spPr>
                    <a:xfrm>
                      <a:off x="1559470" y="418148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68" name="Google Shape;1568;p40"/>
                    <p:cNvSpPr/>
                    <p:nvPr/>
                  </p:nvSpPr>
                  <p:spPr>
                    <a:xfrm>
                      <a:off x="1635483" y="4105239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1" y="381"/>
                          </a:lnTo>
                          <a:lnTo>
                            <a:pt x="26740" y="27120"/>
                          </a:lnTo>
                          <a:lnTo>
                            <a:pt x="27121" y="26755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69" name="Google Shape;1569;p40"/>
                    <p:cNvSpPr/>
                    <p:nvPr/>
                  </p:nvSpPr>
                  <p:spPr>
                    <a:xfrm>
                      <a:off x="1711267" y="402945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55" y="27121"/>
                          </a:lnTo>
                          <a:lnTo>
                            <a:pt x="27120" y="26755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70" name="Google Shape;1570;p40"/>
                    <p:cNvSpPr/>
                    <p:nvPr/>
                  </p:nvSpPr>
                  <p:spPr>
                    <a:xfrm>
                      <a:off x="1787280" y="395367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2" y="1"/>
                          </a:moveTo>
                          <a:lnTo>
                            <a:pt x="1" y="382"/>
                          </a:lnTo>
                          <a:lnTo>
                            <a:pt x="26740" y="27121"/>
                          </a:lnTo>
                          <a:lnTo>
                            <a:pt x="27121" y="26740"/>
                          </a:lnTo>
                          <a:lnTo>
                            <a:pt x="382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sp>
                <p:nvSpPr>
                  <p:cNvPr id="1571" name="Google Shape;1571;p40"/>
                  <p:cNvSpPr/>
                  <p:nvPr/>
                </p:nvSpPr>
                <p:spPr>
                  <a:xfrm>
                    <a:off x="2038491" y="-937756"/>
                    <a:ext cx="904284" cy="8659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902" h="35337" extrusionOk="0">
                        <a:moveTo>
                          <a:pt x="18449" y="1"/>
                        </a:moveTo>
                        <a:cubicBezTo>
                          <a:pt x="16409" y="1"/>
                          <a:pt x="14368" y="778"/>
                          <a:pt x="12814" y="2332"/>
                        </a:cubicBezTo>
                        <a:lnTo>
                          <a:pt x="3108" y="12037"/>
                        </a:lnTo>
                        <a:cubicBezTo>
                          <a:pt x="0" y="15145"/>
                          <a:pt x="0" y="20189"/>
                          <a:pt x="3108" y="23297"/>
                        </a:cubicBezTo>
                        <a:lnTo>
                          <a:pt x="12814" y="33017"/>
                        </a:lnTo>
                        <a:cubicBezTo>
                          <a:pt x="14368" y="34564"/>
                          <a:pt x="16405" y="35337"/>
                          <a:pt x="18443" y="35337"/>
                        </a:cubicBezTo>
                        <a:cubicBezTo>
                          <a:pt x="20481" y="35337"/>
                          <a:pt x="22519" y="34564"/>
                          <a:pt x="24073" y="33017"/>
                        </a:cubicBezTo>
                        <a:lnTo>
                          <a:pt x="33794" y="23297"/>
                        </a:lnTo>
                        <a:cubicBezTo>
                          <a:pt x="36902" y="20189"/>
                          <a:pt x="36902" y="15145"/>
                          <a:pt x="33794" y="12037"/>
                        </a:cubicBezTo>
                        <a:lnTo>
                          <a:pt x="24073" y="2332"/>
                        </a:lnTo>
                        <a:cubicBezTo>
                          <a:pt x="22527" y="778"/>
                          <a:pt x="20489" y="1"/>
                          <a:pt x="18449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8000">
                        <a:schemeClr val="lt1"/>
                      </a:gs>
                      <a:gs pos="56000">
                        <a:srgbClr val="FFFFFF">
                          <a:alpha val="0"/>
                        </a:srgbClr>
                      </a:gs>
                      <a:gs pos="74000">
                        <a:schemeClr val="lt1"/>
                      </a:gs>
                      <a:gs pos="100000">
                        <a:srgbClr val="0C0A9E">
                          <a:alpha val="20000"/>
                        </a:srgb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572" name="Google Shape;1572;p40"/>
                <p:cNvGrpSpPr/>
                <p:nvPr/>
              </p:nvGrpSpPr>
              <p:grpSpPr>
                <a:xfrm>
                  <a:off x="874020" y="312788"/>
                  <a:ext cx="473483" cy="453403"/>
                  <a:chOff x="2038491" y="-937756"/>
                  <a:chExt cx="904284" cy="865933"/>
                </a:xfrm>
              </p:grpSpPr>
              <p:grpSp>
                <p:nvGrpSpPr>
                  <p:cNvPr id="1573" name="Google Shape;1573;p40"/>
                  <p:cNvGrpSpPr/>
                  <p:nvPr/>
                </p:nvGrpSpPr>
                <p:grpSpPr>
                  <a:xfrm>
                    <a:off x="2096570" y="-863491"/>
                    <a:ext cx="717621" cy="717392"/>
                    <a:chOff x="1483457" y="3953671"/>
                    <a:chExt cx="717621" cy="717392"/>
                  </a:xfrm>
                </p:grpSpPr>
                <p:sp>
                  <p:nvSpPr>
                    <p:cNvPr id="1574" name="Google Shape;1574;p40"/>
                    <p:cNvSpPr/>
                    <p:nvPr/>
                  </p:nvSpPr>
                  <p:spPr>
                    <a:xfrm>
                      <a:off x="1483457" y="425726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75" name="Google Shape;1575;p40"/>
                    <p:cNvSpPr/>
                    <p:nvPr/>
                  </p:nvSpPr>
                  <p:spPr>
                    <a:xfrm>
                      <a:off x="1559470" y="418148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76" name="Google Shape;1576;p40"/>
                    <p:cNvSpPr/>
                    <p:nvPr/>
                  </p:nvSpPr>
                  <p:spPr>
                    <a:xfrm>
                      <a:off x="1635483" y="4105239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1" y="381"/>
                          </a:lnTo>
                          <a:lnTo>
                            <a:pt x="26740" y="27120"/>
                          </a:lnTo>
                          <a:lnTo>
                            <a:pt x="27121" y="26755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77" name="Google Shape;1577;p40"/>
                    <p:cNvSpPr/>
                    <p:nvPr/>
                  </p:nvSpPr>
                  <p:spPr>
                    <a:xfrm>
                      <a:off x="1711267" y="402945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55" y="27121"/>
                          </a:lnTo>
                          <a:lnTo>
                            <a:pt x="27120" y="26755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78" name="Google Shape;1578;p40"/>
                    <p:cNvSpPr/>
                    <p:nvPr/>
                  </p:nvSpPr>
                  <p:spPr>
                    <a:xfrm>
                      <a:off x="1787280" y="395367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2" y="1"/>
                          </a:moveTo>
                          <a:lnTo>
                            <a:pt x="1" y="382"/>
                          </a:lnTo>
                          <a:lnTo>
                            <a:pt x="26740" y="27121"/>
                          </a:lnTo>
                          <a:lnTo>
                            <a:pt x="27121" y="26740"/>
                          </a:lnTo>
                          <a:lnTo>
                            <a:pt x="382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sp>
                <p:nvSpPr>
                  <p:cNvPr id="1579" name="Google Shape;1579;p40"/>
                  <p:cNvSpPr/>
                  <p:nvPr/>
                </p:nvSpPr>
                <p:spPr>
                  <a:xfrm>
                    <a:off x="2038491" y="-937756"/>
                    <a:ext cx="904284" cy="8659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902" h="35337" extrusionOk="0">
                        <a:moveTo>
                          <a:pt x="18449" y="1"/>
                        </a:moveTo>
                        <a:cubicBezTo>
                          <a:pt x="16409" y="1"/>
                          <a:pt x="14368" y="778"/>
                          <a:pt x="12814" y="2332"/>
                        </a:cubicBezTo>
                        <a:lnTo>
                          <a:pt x="3108" y="12037"/>
                        </a:lnTo>
                        <a:cubicBezTo>
                          <a:pt x="0" y="15145"/>
                          <a:pt x="0" y="20189"/>
                          <a:pt x="3108" y="23297"/>
                        </a:cubicBezTo>
                        <a:lnTo>
                          <a:pt x="12814" y="33017"/>
                        </a:lnTo>
                        <a:cubicBezTo>
                          <a:pt x="14368" y="34564"/>
                          <a:pt x="16405" y="35337"/>
                          <a:pt x="18443" y="35337"/>
                        </a:cubicBezTo>
                        <a:cubicBezTo>
                          <a:pt x="20481" y="35337"/>
                          <a:pt x="22519" y="34564"/>
                          <a:pt x="24073" y="33017"/>
                        </a:cubicBezTo>
                        <a:lnTo>
                          <a:pt x="33794" y="23297"/>
                        </a:lnTo>
                        <a:cubicBezTo>
                          <a:pt x="36902" y="20189"/>
                          <a:pt x="36902" y="15145"/>
                          <a:pt x="33794" y="12037"/>
                        </a:cubicBezTo>
                        <a:lnTo>
                          <a:pt x="24073" y="2332"/>
                        </a:lnTo>
                        <a:cubicBezTo>
                          <a:pt x="22527" y="778"/>
                          <a:pt x="20489" y="1"/>
                          <a:pt x="18449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8000">
                        <a:schemeClr val="lt1"/>
                      </a:gs>
                      <a:gs pos="56000">
                        <a:srgbClr val="FFFFFF">
                          <a:alpha val="0"/>
                        </a:srgbClr>
                      </a:gs>
                      <a:gs pos="74000">
                        <a:schemeClr val="lt1"/>
                      </a:gs>
                      <a:gs pos="100000">
                        <a:srgbClr val="0C0A9E">
                          <a:alpha val="20000"/>
                        </a:srgb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1580" name="Google Shape;1580;p40"/>
              <p:cNvGrpSpPr/>
              <p:nvPr/>
            </p:nvGrpSpPr>
            <p:grpSpPr>
              <a:xfrm rot="-7479050">
                <a:off x="-2051246" y="-1642948"/>
                <a:ext cx="4889863" cy="3931229"/>
                <a:chOff x="7103825" y="-713112"/>
                <a:chExt cx="3785226" cy="3043150"/>
              </a:xfrm>
            </p:grpSpPr>
            <p:sp>
              <p:nvSpPr>
                <p:cNvPr id="1581" name="Google Shape;1581;p40"/>
                <p:cNvSpPr/>
                <p:nvPr/>
              </p:nvSpPr>
              <p:spPr>
                <a:xfrm rot="-3600017">
                  <a:off x="7761095" y="-21"/>
                  <a:ext cx="2152450" cy="18640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285" h="44413" extrusionOk="0">
                      <a:moveTo>
                        <a:pt x="12814" y="0"/>
                      </a:moveTo>
                      <a:lnTo>
                        <a:pt x="0" y="22199"/>
                      </a:lnTo>
                      <a:lnTo>
                        <a:pt x="12814" y="44413"/>
                      </a:lnTo>
                      <a:lnTo>
                        <a:pt x="38471" y="44413"/>
                      </a:lnTo>
                      <a:lnTo>
                        <a:pt x="51285" y="22199"/>
                      </a:lnTo>
                      <a:lnTo>
                        <a:pt x="38471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22000">
                      <a:schemeClr val="lt1"/>
                    </a:gs>
                    <a:gs pos="45000">
                      <a:srgbClr val="FFFFFF">
                        <a:alpha val="0"/>
                      </a:srgbClr>
                    </a:gs>
                    <a:gs pos="100000">
                      <a:srgbClr val="0C0A9E">
                        <a:alpha val="50196"/>
                      </a:srgbClr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pic>
              <p:nvPicPr>
                <p:cNvPr id="1582" name="Google Shape;1582;p40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 t="17657" b="17663"/>
                <a:stretch/>
              </p:blipFill>
              <p:spPr>
                <a:xfrm>
                  <a:off x="7103825" y="-713112"/>
                  <a:ext cx="3785226" cy="28889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1583" name="Google Shape;1583;p40"/>
              <p:cNvGrpSpPr/>
              <p:nvPr/>
            </p:nvGrpSpPr>
            <p:grpSpPr>
              <a:xfrm>
                <a:off x="-640220" y="-2653973"/>
                <a:ext cx="6191222" cy="6191222"/>
                <a:chOff x="-640220" y="-2502423"/>
                <a:chExt cx="6191222" cy="6191222"/>
              </a:xfrm>
            </p:grpSpPr>
            <p:sp>
              <p:nvSpPr>
                <p:cNvPr id="1584" name="Google Shape;1584;p40"/>
                <p:cNvSpPr/>
                <p:nvPr/>
              </p:nvSpPr>
              <p:spPr>
                <a:xfrm rot="-8100000">
                  <a:off x="452224" y="-1781500"/>
                  <a:ext cx="4006334" cy="474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678" h="115794" extrusionOk="0">
                      <a:moveTo>
                        <a:pt x="97449" y="0"/>
                      </a:moveTo>
                      <a:lnTo>
                        <a:pt x="76805" y="20645"/>
                      </a:lnTo>
                      <a:lnTo>
                        <a:pt x="76744" y="20691"/>
                      </a:lnTo>
                      <a:lnTo>
                        <a:pt x="76744" y="35927"/>
                      </a:lnTo>
                      <a:lnTo>
                        <a:pt x="63107" y="49563"/>
                      </a:lnTo>
                      <a:lnTo>
                        <a:pt x="63077" y="49608"/>
                      </a:lnTo>
                      <a:lnTo>
                        <a:pt x="63077" y="56571"/>
                      </a:lnTo>
                      <a:lnTo>
                        <a:pt x="61005" y="58659"/>
                      </a:lnTo>
                      <a:lnTo>
                        <a:pt x="61005" y="62407"/>
                      </a:lnTo>
                      <a:lnTo>
                        <a:pt x="52473" y="70939"/>
                      </a:lnTo>
                      <a:lnTo>
                        <a:pt x="52412" y="70969"/>
                      </a:lnTo>
                      <a:lnTo>
                        <a:pt x="52412" y="78541"/>
                      </a:lnTo>
                      <a:lnTo>
                        <a:pt x="46912" y="84057"/>
                      </a:lnTo>
                      <a:lnTo>
                        <a:pt x="46912" y="89633"/>
                      </a:lnTo>
                      <a:lnTo>
                        <a:pt x="33123" y="103406"/>
                      </a:lnTo>
                      <a:lnTo>
                        <a:pt x="12174" y="103406"/>
                      </a:lnTo>
                      <a:lnTo>
                        <a:pt x="0" y="115565"/>
                      </a:lnTo>
                      <a:lnTo>
                        <a:pt x="229" y="115793"/>
                      </a:lnTo>
                      <a:lnTo>
                        <a:pt x="12280" y="103711"/>
                      </a:lnTo>
                      <a:lnTo>
                        <a:pt x="33245" y="103711"/>
                      </a:lnTo>
                      <a:lnTo>
                        <a:pt x="47155" y="89801"/>
                      </a:lnTo>
                      <a:lnTo>
                        <a:pt x="47216" y="89770"/>
                      </a:lnTo>
                      <a:lnTo>
                        <a:pt x="47216" y="84179"/>
                      </a:lnTo>
                      <a:lnTo>
                        <a:pt x="52732" y="78663"/>
                      </a:lnTo>
                      <a:lnTo>
                        <a:pt x="52732" y="71106"/>
                      </a:lnTo>
                      <a:lnTo>
                        <a:pt x="61264" y="62574"/>
                      </a:lnTo>
                      <a:lnTo>
                        <a:pt x="61310" y="62513"/>
                      </a:lnTo>
                      <a:lnTo>
                        <a:pt x="61310" y="58780"/>
                      </a:lnTo>
                      <a:lnTo>
                        <a:pt x="63382" y="56708"/>
                      </a:lnTo>
                      <a:lnTo>
                        <a:pt x="63382" y="49730"/>
                      </a:lnTo>
                      <a:lnTo>
                        <a:pt x="77018" y="36109"/>
                      </a:lnTo>
                      <a:lnTo>
                        <a:pt x="77048" y="36064"/>
                      </a:lnTo>
                      <a:lnTo>
                        <a:pt x="77048" y="20828"/>
                      </a:lnTo>
                      <a:lnTo>
                        <a:pt x="97678" y="198"/>
                      </a:lnTo>
                      <a:lnTo>
                        <a:pt x="97449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85" name="Google Shape;1585;p40"/>
                <p:cNvSpPr/>
                <p:nvPr/>
              </p:nvSpPr>
              <p:spPr>
                <a:xfrm rot="-8100000">
                  <a:off x="83608" y="-617740"/>
                  <a:ext cx="2925242" cy="30577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320" h="74550" extrusionOk="0">
                      <a:moveTo>
                        <a:pt x="71091" y="0"/>
                      </a:moveTo>
                      <a:lnTo>
                        <a:pt x="59679" y="11397"/>
                      </a:lnTo>
                      <a:lnTo>
                        <a:pt x="54895" y="11397"/>
                      </a:lnTo>
                      <a:lnTo>
                        <a:pt x="41015" y="25307"/>
                      </a:lnTo>
                      <a:lnTo>
                        <a:pt x="40954" y="25337"/>
                      </a:lnTo>
                      <a:lnTo>
                        <a:pt x="40954" y="42325"/>
                      </a:lnTo>
                      <a:lnTo>
                        <a:pt x="31767" y="51528"/>
                      </a:lnTo>
                      <a:lnTo>
                        <a:pt x="31721" y="51574"/>
                      </a:lnTo>
                      <a:lnTo>
                        <a:pt x="31721" y="59237"/>
                      </a:lnTo>
                      <a:lnTo>
                        <a:pt x="22824" y="68135"/>
                      </a:lnTo>
                      <a:lnTo>
                        <a:pt x="6186" y="68135"/>
                      </a:lnTo>
                      <a:lnTo>
                        <a:pt x="0" y="74321"/>
                      </a:lnTo>
                      <a:lnTo>
                        <a:pt x="229" y="74549"/>
                      </a:lnTo>
                      <a:lnTo>
                        <a:pt x="6323" y="68455"/>
                      </a:lnTo>
                      <a:lnTo>
                        <a:pt x="22945" y="68455"/>
                      </a:lnTo>
                      <a:lnTo>
                        <a:pt x="31980" y="59420"/>
                      </a:lnTo>
                      <a:lnTo>
                        <a:pt x="32026" y="59374"/>
                      </a:lnTo>
                      <a:lnTo>
                        <a:pt x="32026" y="51695"/>
                      </a:lnTo>
                      <a:lnTo>
                        <a:pt x="41229" y="42508"/>
                      </a:lnTo>
                      <a:lnTo>
                        <a:pt x="41259" y="42463"/>
                      </a:lnTo>
                      <a:lnTo>
                        <a:pt x="41259" y="25475"/>
                      </a:lnTo>
                      <a:lnTo>
                        <a:pt x="55032" y="11732"/>
                      </a:lnTo>
                      <a:lnTo>
                        <a:pt x="59786" y="11732"/>
                      </a:lnTo>
                      <a:lnTo>
                        <a:pt x="71320" y="213"/>
                      </a:lnTo>
                      <a:lnTo>
                        <a:pt x="71091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586" name="Google Shape;1586;p40"/>
            <p:cNvGrpSpPr/>
            <p:nvPr/>
          </p:nvGrpSpPr>
          <p:grpSpPr>
            <a:xfrm>
              <a:off x="-12" y="-195650"/>
              <a:ext cx="439200" cy="439100"/>
              <a:chOff x="1101075" y="2142375"/>
              <a:chExt cx="439200" cy="439100"/>
            </a:xfrm>
          </p:grpSpPr>
          <p:sp>
            <p:nvSpPr>
              <p:cNvPr id="1587" name="Google Shape;1587;p40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8" name="Google Shape;1588;p40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589" name="Google Shape;1589;p40"/>
          <p:cNvGrpSpPr/>
          <p:nvPr/>
        </p:nvGrpSpPr>
        <p:grpSpPr>
          <a:xfrm>
            <a:off x="4605344" y="2412775"/>
            <a:ext cx="5765856" cy="4103650"/>
            <a:chOff x="4452944" y="2184175"/>
            <a:chExt cx="5765856" cy="4103650"/>
          </a:xfrm>
        </p:grpSpPr>
        <p:pic>
          <p:nvPicPr>
            <p:cNvPr id="1590" name="Google Shape;1590;p40"/>
            <p:cNvPicPr preferRelativeResize="0"/>
            <p:nvPr/>
          </p:nvPicPr>
          <p:blipFill rotWithShape="1">
            <a:blip r:embed="rId4">
              <a:alphaModFix/>
            </a:blip>
            <a:srcRect l="16960" t="24718" r="7121" b="26177"/>
            <a:stretch/>
          </p:blipFill>
          <p:spPr>
            <a:xfrm rot="-5400000" flipH="1">
              <a:off x="6600975" y="2670000"/>
              <a:ext cx="4103650" cy="31320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591" name="Google Shape;1591;p40"/>
            <p:cNvGrpSpPr/>
            <p:nvPr/>
          </p:nvGrpSpPr>
          <p:grpSpPr>
            <a:xfrm rot="-5400000" flipH="1">
              <a:off x="8074852" y="4089881"/>
              <a:ext cx="1478405" cy="1186772"/>
              <a:chOff x="7945225" y="4302000"/>
              <a:chExt cx="904666" cy="726121"/>
            </a:xfrm>
          </p:grpSpPr>
          <p:sp>
            <p:nvSpPr>
              <p:cNvPr id="1592" name="Google Shape;1592;p40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3" name="Google Shape;1593;p40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4" name="Google Shape;1594;p40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95" name="Google Shape;1595;p40"/>
            <p:cNvSpPr/>
            <p:nvPr/>
          </p:nvSpPr>
          <p:spPr>
            <a:xfrm rot="-5400000" flipH="1">
              <a:off x="5435889" y="1481375"/>
              <a:ext cx="3153315" cy="5119205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96" name="Google Shape;1596;p40"/>
            <p:cNvGrpSpPr/>
            <p:nvPr/>
          </p:nvGrpSpPr>
          <p:grpSpPr>
            <a:xfrm rot="-5400000" flipH="1">
              <a:off x="7140078" y="3883230"/>
              <a:ext cx="134004" cy="134004"/>
              <a:chOff x="8356813" y="1074288"/>
              <a:chExt cx="351900" cy="351900"/>
            </a:xfrm>
          </p:grpSpPr>
          <p:sp>
            <p:nvSpPr>
              <p:cNvPr id="1597" name="Google Shape;1597;p40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8" name="Google Shape;1598;p40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99" name="Google Shape;1599;p40"/>
            <p:cNvGrpSpPr/>
            <p:nvPr/>
          </p:nvGrpSpPr>
          <p:grpSpPr>
            <a:xfrm rot="-5400000" flipH="1">
              <a:off x="6766253" y="3499155"/>
              <a:ext cx="134004" cy="134004"/>
              <a:chOff x="8356813" y="1074288"/>
              <a:chExt cx="351900" cy="351900"/>
            </a:xfrm>
          </p:grpSpPr>
          <p:sp>
            <p:nvSpPr>
              <p:cNvPr id="1600" name="Google Shape;1600;p40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1" name="Google Shape;1601;p40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02" name="Google Shape;1602;p40"/>
            <p:cNvSpPr/>
            <p:nvPr/>
          </p:nvSpPr>
          <p:spPr>
            <a:xfrm rot="5400000" flipH="1">
              <a:off x="6561314" y="2368138"/>
              <a:ext cx="1902692" cy="406951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40"/>
            <p:cNvSpPr/>
            <p:nvPr/>
          </p:nvSpPr>
          <p:spPr>
            <a:xfrm rot="5400000" flipH="1">
              <a:off x="6562398" y="2676948"/>
              <a:ext cx="1902692" cy="406951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04" name="Google Shape;1604;p40"/>
            <p:cNvGrpSpPr/>
            <p:nvPr/>
          </p:nvGrpSpPr>
          <p:grpSpPr>
            <a:xfrm rot="-5400000" flipH="1">
              <a:off x="7404606" y="3451356"/>
              <a:ext cx="582050" cy="582425"/>
              <a:chOff x="959750" y="3039275"/>
              <a:chExt cx="582050" cy="582425"/>
            </a:xfrm>
          </p:grpSpPr>
          <p:sp>
            <p:nvSpPr>
              <p:cNvPr id="1605" name="Google Shape;1605;p40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6" name="Google Shape;1606;p40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7" name="Google Shape;1607;p40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8" name="Google Shape;1608;p40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9" name="Google Shape;1609;p40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0" name="Google Shape;1610;p40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1" name="Google Shape;1611;p40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12" name="Google Shape;1612;p40"/>
            <p:cNvGrpSpPr/>
            <p:nvPr/>
          </p:nvGrpSpPr>
          <p:grpSpPr>
            <a:xfrm rot="-5400000" flipH="1">
              <a:off x="7237650" y="4201057"/>
              <a:ext cx="699928" cy="1651024"/>
              <a:chOff x="8337812" y="3492483"/>
              <a:chExt cx="699928" cy="1651024"/>
            </a:xfrm>
          </p:grpSpPr>
          <p:sp>
            <p:nvSpPr>
              <p:cNvPr id="1613" name="Google Shape;1613;p40"/>
              <p:cNvSpPr/>
              <p:nvPr/>
            </p:nvSpPr>
            <p:spPr>
              <a:xfrm>
                <a:off x="8337812" y="3492483"/>
                <a:ext cx="483116" cy="1013645"/>
              </a:xfrm>
              <a:custGeom>
                <a:avLst/>
                <a:gdLst/>
                <a:ahLst/>
                <a:cxnLst/>
                <a:rect l="l" t="t" r="r" b="b"/>
                <a:pathLst>
                  <a:path w="11779" h="24714" extrusionOk="0">
                    <a:moveTo>
                      <a:pt x="6735" y="1"/>
                    </a:moveTo>
                    <a:lnTo>
                      <a:pt x="1" y="6750"/>
                    </a:lnTo>
                    <a:lnTo>
                      <a:pt x="229" y="6964"/>
                    </a:lnTo>
                    <a:lnTo>
                      <a:pt x="6415" y="763"/>
                    </a:lnTo>
                    <a:lnTo>
                      <a:pt x="6415" y="13165"/>
                    </a:lnTo>
                    <a:lnTo>
                      <a:pt x="11458" y="13165"/>
                    </a:lnTo>
                    <a:lnTo>
                      <a:pt x="11458" y="24713"/>
                    </a:lnTo>
                    <a:lnTo>
                      <a:pt x="11778" y="24713"/>
                    </a:lnTo>
                    <a:lnTo>
                      <a:pt x="11778" y="12860"/>
                    </a:lnTo>
                    <a:lnTo>
                      <a:pt x="6735" y="12860"/>
                    </a:lnTo>
                    <a:lnTo>
                      <a:pt x="6735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4" name="Google Shape;1614;p40"/>
              <p:cNvSpPr/>
              <p:nvPr/>
            </p:nvSpPr>
            <p:spPr>
              <a:xfrm>
                <a:off x="8698380" y="3916789"/>
                <a:ext cx="246869" cy="1226718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5" name="Google Shape;1615;p40"/>
              <p:cNvSpPr/>
              <p:nvPr/>
            </p:nvSpPr>
            <p:spPr>
              <a:xfrm>
                <a:off x="8790871" y="3823684"/>
                <a:ext cx="246869" cy="1226718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5"/>
                    </a:lnTo>
                    <a:lnTo>
                      <a:pt x="5714" y="305"/>
                    </a:lnTo>
                    <a:lnTo>
                      <a:pt x="5714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16" name="Google Shape;1616;p40"/>
            <p:cNvSpPr/>
            <p:nvPr/>
          </p:nvSpPr>
          <p:spPr>
            <a:xfrm rot="147769" flipH="1">
              <a:off x="7025973" y="4504982"/>
              <a:ext cx="454547" cy="449759"/>
            </a:xfrm>
            <a:custGeom>
              <a:avLst/>
              <a:gdLst/>
              <a:ahLst/>
              <a:cxnLst/>
              <a:rect l="l" t="t" r="r" b="b"/>
              <a:pathLst>
                <a:path w="36171" h="35790" extrusionOk="0">
                  <a:moveTo>
                    <a:pt x="34030" y="1"/>
                  </a:moveTo>
                  <a:cubicBezTo>
                    <a:pt x="33531" y="1"/>
                    <a:pt x="33032" y="191"/>
                    <a:pt x="32651" y="572"/>
                  </a:cubicBezTo>
                  <a:cubicBezTo>
                    <a:pt x="31890" y="1334"/>
                    <a:pt x="31890" y="2568"/>
                    <a:pt x="32651" y="3330"/>
                  </a:cubicBezTo>
                  <a:cubicBezTo>
                    <a:pt x="33032" y="3711"/>
                    <a:pt x="33531" y="3901"/>
                    <a:pt x="34030" y="3901"/>
                  </a:cubicBezTo>
                  <a:cubicBezTo>
                    <a:pt x="34529" y="3901"/>
                    <a:pt x="35028" y="3711"/>
                    <a:pt x="35409" y="3330"/>
                  </a:cubicBezTo>
                  <a:cubicBezTo>
                    <a:pt x="36171" y="2568"/>
                    <a:pt x="36171" y="1334"/>
                    <a:pt x="35409" y="572"/>
                  </a:cubicBezTo>
                  <a:cubicBezTo>
                    <a:pt x="35028" y="191"/>
                    <a:pt x="34529" y="1"/>
                    <a:pt x="34030" y="1"/>
                  </a:cubicBezTo>
                  <a:close/>
                  <a:moveTo>
                    <a:pt x="27662" y="6385"/>
                  </a:moveTo>
                  <a:cubicBezTo>
                    <a:pt x="27163" y="6385"/>
                    <a:pt x="26664" y="6575"/>
                    <a:pt x="26283" y="6956"/>
                  </a:cubicBezTo>
                  <a:cubicBezTo>
                    <a:pt x="25521" y="7718"/>
                    <a:pt x="25521" y="8952"/>
                    <a:pt x="26283" y="9714"/>
                  </a:cubicBezTo>
                  <a:cubicBezTo>
                    <a:pt x="26664" y="10095"/>
                    <a:pt x="27163" y="10285"/>
                    <a:pt x="27662" y="10285"/>
                  </a:cubicBezTo>
                  <a:cubicBezTo>
                    <a:pt x="28161" y="10285"/>
                    <a:pt x="28660" y="10095"/>
                    <a:pt x="29040" y="9714"/>
                  </a:cubicBezTo>
                  <a:cubicBezTo>
                    <a:pt x="29802" y="8952"/>
                    <a:pt x="29802" y="7718"/>
                    <a:pt x="29040" y="6956"/>
                  </a:cubicBezTo>
                  <a:cubicBezTo>
                    <a:pt x="28660" y="6575"/>
                    <a:pt x="28161" y="6385"/>
                    <a:pt x="27662" y="6385"/>
                  </a:cubicBezTo>
                  <a:close/>
                  <a:moveTo>
                    <a:pt x="21285" y="12753"/>
                  </a:moveTo>
                  <a:cubicBezTo>
                    <a:pt x="20783" y="12753"/>
                    <a:pt x="20280" y="12944"/>
                    <a:pt x="19899" y="13325"/>
                  </a:cubicBezTo>
                  <a:cubicBezTo>
                    <a:pt x="19137" y="14086"/>
                    <a:pt x="19137" y="15336"/>
                    <a:pt x="19899" y="16097"/>
                  </a:cubicBezTo>
                  <a:cubicBezTo>
                    <a:pt x="20280" y="16478"/>
                    <a:pt x="20783" y="16669"/>
                    <a:pt x="21285" y="16669"/>
                  </a:cubicBezTo>
                  <a:cubicBezTo>
                    <a:pt x="21788" y="16669"/>
                    <a:pt x="22291" y="16478"/>
                    <a:pt x="22672" y="16097"/>
                  </a:cubicBezTo>
                  <a:cubicBezTo>
                    <a:pt x="23434" y="15336"/>
                    <a:pt x="23434" y="14086"/>
                    <a:pt x="22672" y="13325"/>
                  </a:cubicBezTo>
                  <a:cubicBezTo>
                    <a:pt x="22291" y="12944"/>
                    <a:pt x="21788" y="12753"/>
                    <a:pt x="21285" y="12753"/>
                  </a:cubicBezTo>
                  <a:close/>
                  <a:moveTo>
                    <a:pt x="14917" y="19128"/>
                  </a:moveTo>
                  <a:cubicBezTo>
                    <a:pt x="14415" y="19128"/>
                    <a:pt x="13913" y="19318"/>
                    <a:pt x="13530" y="19693"/>
                  </a:cubicBezTo>
                  <a:cubicBezTo>
                    <a:pt x="12768" y="20455"/>
                    <a:pt x="12768" y="21689"/>
                    <a:pt x="13530" y="22451"/>
                  </a:cubicBezTo>
                  <a:cubicBezTo>
                    <a:pt x="13911" y="22832"/>
                    <a:pt x="14410" y="23022"/>
                    <a:pt x="14909" y="23022"/>
                  </a:cubicBezTo>
                  <a:cubicBezTo>
                    <a:pt x="15408" y="23022"/>
                    <a:pt x="15907" y="22832"/>
                    <a:pt x="16288" y="22451"/>
                  </a:cubicBezTo>
                  <a:cubicBezTo>
                    <a:pt x="17050" y="21689"/>
                    <a:pt x="17050" y="20455"/>
                    <a:pt x="16288" y="19693"/>
                  </a:cubicBezTo>
                  <a:cubicBezTo>
                    <a:pt x="15909" y="19314"/>
                    <a:pt x="15413" y="19128"/>
                    <a:pt x="14917" y="19128"/>
                  </a:cubicBezTo>
                  <a:close/>
                  <a:moveTo>
                    <a:pt x="8525" y="25506"/>
                  </a:moveTo>
                  <a:cubicBezTo>
                    <a:pt x="8026" y="25506"/>
                    <a:pt x="7527" y="25696"/>
                    <a:pt x="7146" y="26077"/>
                  </a:cubicBezTo>
                  <a:cubicBezTo>
                    <a:pt x="6385" y="26839"/>
                    <a:pt x="6385" y="28073"/>
                    <a:pt x="7146" y="28835"/>
                  </a:cubicBezTo>
                  <a:cubicBezTo>
                    <a:pt x="7527" y="29216"/>
                    <a:pt x="8026" y="29406"/>
                    <a:pt x="8525" y="29406"/>
                  </a:cubicBezTo>
                  <a:cubicBezTo>
                    <a:pt x="9024" y="29406"/>
                    <a:pt x="9523" y="29216"/>
                    <a:pt x="9904" y="28835"/>
                  </a:cubicBezTo>
                  <a:cubicBezTo>
                    <a:pt x="10666" y="28073"/>
                    <a:pt x="10666" y="26839"/>
                    <a:pt x="9904" y="26077"/>
                  </a:cubicBezTo>
                  <a:cubicBezTo>
                    <a:pt x="9523" y="25696"/>
                    <a:pt x="9024" y="25506"/>
                    <a:pt x="8525" y="25506"/>
                  </a:cubicBezTo>
                  <a:close/>
                  <a:moveTo>
                    <a:pt x="2141" y="31874"/>
                  </a:moveTo>
                  <a:cubicBezTo>
                    <a:pt x="1642" y="31874"/>
                    <a:pt x="1143" y="32065"/>
                    <a:pt x="763" y="32446"/>
                  </a:cubicBezTo>
                  <a:cubicBezTo>
                    <a:pt x="1" y="33207"/>
                    <a:pt x="1" y="34457"/>
                    <a:pt x="763" y="35219"/>
                  </a:cubicBezTo>
                  <a:cubicBezTo>
                    <a:pt x="1143" y="35599"/>
                    <a:pt x="1642" y="35790"/>
                    <a:pt x="2141" y="35790"/>
                  </a:cubicBezTo>
                  <a:cubicBezTo>
                    <a:pt x="2640" y="35790"/>
                    <a:pt x="3139" y="35599"/>
                    <a:pt x="3520" y="35219"/>
                  </a:cubicBezTo>
                  <a:cubicBezTo>
                    <a:pt x="4282" y="34457"/>
                    <a:pt x="4282" y="33207"/>
                    <a:pt x="3520" y="32446"/>
                  </a:cubicBezTo>
                  <a:cubicBezTo>
                    <a:pt x="3139" y="32065"/>
                    <a:pt x="2640" y="31874"/>
                    <a:pt x="2141" y="31874"/>
                  </a:cubicBezTo>
                  <a:close/>
                </a:path>
              </a:pathLst>
            </a:custGeom>
            <a:gradFill>
              <a:gsLst>
                <a:gs pos="0">
                  <a:schemeClr val="lt2">
                    <a:alpha val="46820"/>
                  </a:schemeClr>
                </a:gs>
                <a:gs pos="78000">
                  <a:schemeClr val="lt1">
                    <a:alpha val="46820"/>
                  </a:schemeClr>
                </a:gs>
                <a:gs pos="100000">
                  <a:schemeClr val="lt1">
                    <a:alpha val="4682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40"/>
            <p:cNvSpPr/>
            <p:nvPr/>
          </p:nvSpPr>
          <p:spPr>
            <a:xfrm rot="147769" flipH="1">
              <a:off x="6785273" y="4569932"/>
              <a:ext cx="454547" cy="449759"/>
            </a:xfrm>
            <a:custGeom>
              <a:avLst/>
              <a:gdLst/>
              <a:ahLst/>
              <a:cxnLst/>
              <a:rect l="l" t="t" r="r" b="b"/>
              <a:pathLst>
                <a:path w="36171" h="35790" extrusionOk="0">
                  <a:moveTo>
                    <a:pt x="34030" y="1"/>
                  </a:moveTo>
                  <a:cubicBezTo>
                    <a:pt x="33531" y="1"/>
                    <a:pt x="33032" y="191"/>
                    <a:pt x="32651" y="572"/>
                  </a:cubicBezTo>
                  <a:cubicBezTo>
                    <a:pt x="31890" y="1334"/>
                    <a:pt x="31890" y="2568"/>
                    <a:pt x="32651" y="3330"/>
                  </a:cubicBezTo>
                  <a:cubicBezTo>
                    <a:pt x="33032" y="3711"/>
                    <a:pt x="33531" y="3901"/>
                    <a:pt x="34030" y="3901"/>
                  </a:cubicBezTo>
                  <a:cubicBezTo>
                    <a:pt x="34529" y="3901"/>
                    <a:pt x="35028" y="3711"/>
                    <a:pt x="35409" y="3330"/>
                  </a:cubicBezTo>
                  <a:cubicBezTo>
                    <a:pt x="36171" y="2568"/>
                    <a:pt x="36171" y="1334"/>
                    <a:pt x="35409" y="572"/>
                  </a:cubicBezTo>
                  <a:cubicBezTo>
                    <a:pt x="35028" y="191"/>
                    <a:pt x="34529" y="1"/>
                    <a:pt x="34030" y="1"/>
                  </a:cubicBezTo>
                  <a:close/>
                  <a:moveTo>
                    <a:pt x="27662" y="6385"/>
                  </a:moveTo>
                  <a:cubicBezTo>
                    <a:pt x="27163" y="6385"/>
                    <a:pt x="26664" y="6575"/>
                    <a:pt x="26283" y="6956"/>
                  </a:cubicBezTo>
                  <a:cubicBezTo>
                    <a:pt x="25521" y="7718"/>
                    <a:pt x="25521" y="8952"/>
                    <a:pt x="26283" y="9714"/>
                  </a:cubicBezTo>
                  <a:cubicBezTo>
                    <a:pt x="26664" y="10095"/>
                    <a:pt x="27163" y="10285"/>
                    <a:pt x="27662" y="10285"/>
                  </a:cubicBezTo>
                  <a:cubicBezTo>
                    <a:pt x="28161" y="10285"/>
                    <a:pt x="28660" y="10095"/>
                    <a:pt x="29040" y="9714"/>
                  </a:cubicBezTo>
                  <a:cubicBezTo>
                    <a:pt x="29802" y="8952"/>
                    <a:pt x="29802" y="7718"/>
                    <a:pt x="29040" y="6956"/>
                  </a:cubicBezTo>
                  <a:cubicBezTo>
                    <a:pt x="28660" y="6575"/>
                    <a:pt x="28161" y="6385"/>
                    <a:pt x="27662" y="6385"/>
                  </a:cubicBezTo>
                  <a:close/>
                  <a:moveTo>
                    <a:pt x="21285" y="12753"/>
                  </a:moveTo>
                  <a:cubicBezTo>
                    <a:pt x="20783" y="12753"/>
                    <a:pt x="20280" y="12944"/>
                    <a:pt x="19899" y="13325"/>
                  </a:cubicBezTo>
                  <a:cubicBezTo>
                    <a:pt x="19137" y="14086"/>
                    <a:pt x="19137" y="15336"/>
                    <a:pt x="19899" y="16097"/>
                  </a:cubicBezTo>
                  <a:cubicBezTo>
                    <a:pt x="20280" y="16478"/>
                    <a:pt x="20783" y="16669"/>
                    <a:pt x="21285" y="16669"/>
                  </a:cubicBezTo>
                  <a:cubicBezTo>
                    <a:pt x="21788" y="16669"/>
                    <a:pt x="22291" y="16478"/>
                    <a:pt x="22672" y="16097"/>
                  </a:cubicBezTo>
                  <a:cubicBezTo>
                    <a:pt x="23434" y="15336"/>
                    <a:pt x="23434" y="14086"/>
                    <a:pt x="22672" y="13325"/>
                  </a:cubicBezTo>
                  <a:cubicBezTo>
                    <a:pt x="22291" y="12944"/>
                    <a:pt x="21788" y="12753"/>
                    <a:pt x="21285" y="12753"/>
                  </a:cubicBezTo>
                  <a:close/>
                  <a:moveTo>
                    <a:pt x="14917" y="19128"/>
                  </a:moveTo>
                  <a:cubicBezTo>
                    <a:pt x="14415" y="19128"/>
                    <a:pt x="13913" y="19318"/>
                    <a:pt x="13530" y="19693"/>
                  </a:cubicBezTo>
                  <a:cubicBezTo>
                    <a:pt x="12768" y="20455"/>
                    <a:pt x="12768" y="21689"/>
                    <a:pt x="13530" y="22451"/>
                  </a:cubicBezTo>
                  <a:cubicBezTo>
                    <a:pt x="13911" y="22832"/>
                    <a:pt x="14410" y="23022"/>
                    <a:pt x="14909" y="23022"/>
                  </a:cubicBezTo>
                  <a:cubicBezTo>
                    <a:pt x="15408" y="23022"/>
                    <a:pt x="15907" y="22832"/>
                    <a:pt x="16288" y="22451"/>
                  </a:cubicBezTo>
                  <a:cubicBezTo>
                    <a:pt x="17050" y="21689"/>
                    <a:pt x="17050" y="20455"/>
                    <a:pt x="16288" y="19693"/>
                  </a:cubicBezTo>
                  <a:cubicBezTo>
                    <a:pt x="15909" y="19314"/>
                    <a:pt x="15413" y="19128"/>
                    <a:pt x="14917" y="19128"/>
                  </a:cubicBezTo>
                  <a:close/>
                  <a:moveTo>
                    <a:pt x="8525" y="25506"/>
                  </a:moveTo>
                  <a:cubicBezTo>
                    <a:pt x="8026" y="25506"/>
                    <a:pt x="7527" y="25696"/>
                    <a:pt x="7146" y="26077"/>
                  </a:cubicBezTo>
                  <a:cubicBezTo>
                    <a:pt x="6385" y="26839"/>
                    <a:pt x="6385" y="28073"/>
                    <a:pt x="7146" y="28835"/>
                  </a:cubicBezTo>
                  <a:cubicBezTo>
                    <a:pt x="7527" y="29216"/>
                    <a:pt x="8026" y="29406"/>
                    <a:pt x="8525" y="29406"/>
                  </a:cubicBezTo>
                  <a:cubicBezTo>
                    <a:pt x="9024" y="29406"/>
                    <a:pt x="9523" y="29216"/>
                    <a:pt x="9904" y="28835"/>
                  </a:cubicBezTo>
                  <a:cubicBezTo>
                    <a:pt x="10666" y="28073"/>
                    <a:pt x="10666" y="26839"/>
                    <a:pt x="9904" y="26077"/>
                  </a:cubicBezTo>
                  <a:cubicBezTo>
                    <a:pt x="9523" y="25696"/>
                    <a:pt x="9024" y="25506"/>
                    <a:pt x="8525" y="25506"/>
                  </a:cubicBezTo>
                  <a:close/>
                  <a:moveTo>
                    <a:pt x="2141" y="31874"/>
                  </a:moveTo>
                  <a:cubicBezTo>
                    <a:pt x="1642" y="31874"/>
                    <a:pt x="1143" y="32065"/>
                    <a:pt x="763" y="32446"/>
                  </a:cubicBezTo>
                  <a:cubicBezTo>
                    <a:pt x="1" y="33207"/>
                    <a:pt x="1" y="34457"/>
                    <a:pt x="763" y="35219"/>
                  </a:cubicBezTo>
                  <a:cubicBezTo>
                    <a:pt x="1143" y="35599"/>
                    <a:pt x="1642" y="35790"/>
                    <a:pt x="2141" y="35790"/>
                  </a:cubicBezTo>
                  <a:cubicBezTo>
                    <a:pt x="2640" y="35790"/>
                    <a:pt x="3139" y="35599"/>
                    <a:pt x="3520" y="35219"/>
                  </a:cubicBezTo>
                  <a:cubicBezTo>
                    <a:pt x="4282" y="34457"/>
                    <a:pt x="4282" y="33207"/>
                    <a:pt x="3520" y="32446"/>
                  </a:cubicBezTo>
                  <a:cubicBezTo>
                    <a:pt x="3139" y="32065"/>
                    <a:pt x="2640" y="31874"/>
                    <a:pt x="2141" y="31874"/>
                  </a:cubicBezTo>
                  <a:close/>
                </a:path>
              </a:pathLst>
            </a:custGeom>
            <a:gradFill>
              <a:gsLst>
                <a:gs pos="0">
                  <a:schemeClr val="lt2">
                    <a:alpha val="46820"/>
                  </a:schemeClr>
                </a:gs>
                <a:gs pos="78000">
                  <a:schemeClr val="lt1">
                    <a:alpha val="46820"/>
                  </a:schemeClr>
                </a:gs>
                <a:gs pos="100000">
                  <a:schemeClr val="lt1">
                    <a:alpha val="4682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18" name="Google Shape;1618;p40"/>
            <p:cNvGrpSpPr/>
            <p:nvPr/>
          </p:nvGrpSpPr>
          <p:grpSpPr>
            <a:xfrm rot="-5400000" flipH="1">
              <a:off x="5819578" y="4727817"/>
              <a:ext cx="134004" cy="134004"/>
              <a:chOff x="8356813" y="1074288"/>
              <a:chExt cx="351900" cy="351900"/>
            </a:xfrm>
          </p:grpSpPr>
          <p:sp>
            <p:nvSpPr>
              <p:cNvPr id="1619" name="Google Shape;1619;p40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0" name="Google Shape;1620;p40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621" name="Google Shape;1621;p40"/>
          <p:cNvSpPr txBox="1">
            <a:spLocks noGrp="1"/>
          </p:cNvSpPr>
          <p:nvPr>
            <p:ph type="title"/>
          </p:nvPr>
        </p:nvSpPr>
        <p:spPr>
          <a:xfrm>
            <a:off x="751113" y="465148"/>
            <a:ext cx="66912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Результат</a:t>
            </a:r>
            <a:endParaRPr dirty="0"/>
          </a:p>
        </p:txBody>
      </p:sp>
      <p:grpSp>
        <p:nvGrpSpPr>
          <p:cNvPr id="1623" name="Google Shape;1623;p40"/>
          <p:cNvGrpSpPr/>
          <p:nvPr/>
        </p:nvGrpSpPr>
        <p:grpSpPr>
          <a:xfrm rot="-5400000" flipH="1">
            <a:off x="8904403" y="2929792"/>
            <a:ext cx="134004" cy="134004"/>
            <a:chOff x="8356813" y="1074288"/>
            <a:chExt cx="351900" cy="351900"/>
          </a:xfrm>
        </p:grpSpPr>
        <p:sp>
          <p:nvSpPr>
            <p:cNvPr id="1624" name="Google Shape;1624;p40"/>
            <p:cNvSpPr/>
            <p:nvPr/>
          </p:nvSpPr>
          <p:spPr>
            <a:xfrm>
              <a:off x="8356813" y="1074288"/>
              <a:ext cx="351900" cy="3519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40"/>
            <p:cNvSpPr/>
            <p:nvPr/>
          </p:nvSpPr>
          <p:spPr>
            <a:xfrm>
              <a:off x="8406497" y="1123972"/>
              <a:ext cx="252600" cy="252600"/>
            </a:xfrm>
            <a:prstGeom prst="ellipse">
              <a:avLst/>
            </a:pr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D4755037-265F-6284-A3DC-BEBD18B8A91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0233196-56FA-96DC-A1C1-A7E1CD6E9E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072675"/>
            <a:ext cx="7772400" cy="254842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39C8749-662F-8EE3-F040-BF70111BA1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63009" y="3572734"/>
            <a:ext cx="2159000" cy="13462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8F6033A-8795-7EA6-FE7D-490C6A7CF779}"/>
              </a:ext>
            </a:extLst>
          </p:cNvPr>
          <p:cNvSpPr txBox="1"/>
          <p:nvPr/>
        </p:nvSpPr>
        <p:spPr>
          <a:xfrm>
            <a:off x="1075451" y="3861759"/>
            <a:ext cx="405752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Явное переобучение</a:t>
            </a:r>
          </a:p>
          <a:p>
            <a:r>
              <a:rPr lang="ru-RU" dirty="0"/>
              <a:t>Сработал </a:t>
            </a:r>
            <a:r>
              <a:rPr lang="en" b="0" dirty="0" err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EarlyStopping</a:t>
            </a:r>
            <a:r>
              <a:rPr lang="en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ru-RU" b="0" dirty="0">
                <a:solidFill>
                  <a:schemeClr val="tx1"/>
                </a:solidFill>
                <a:effectLst/>
                <a:latin typeface="Menlo" panose="020B0609030804020204" pitchFamily="49" charset="0"/>
              </a:rPr>
              <a:t>после 1</a:t>
            </a:r>
            <a:r>
              <a:rPr lang="ru-RU" dirty="0">
                <a:solidFill>
                  <a:schemeClr val="tx1"/>
                </a:solidFill>
                <a:latin typeface="Menlo" panose="020B0609030804020204" pitchFamily="49" charset="0"/>
              </a:rPr>
              <a:t>0 эпохи</a:t>
            </a:r>
            <a:endParaRPr lang="en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131059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5" name="Google Shape;1545;p40"/>
          <p:cNvGrpSpPr/>
          <p:nvPr/>
        </p:nvGrpSpPr>
        <p:grpSpPr>
          <a:xfrm>
            <a:off x="-2380522" y="-1792395"/>
            <a:ext cx="8164418" cy="6343459"/>
            <a:chOff x="-2613417" y="-2806210"/>
            <a:chExt cx="8164418" cy="6343459"/>
          </a:xfrm>
        </p:grpSpPr>
        <p:grpSp>
          <p:nvGrpSpPr>
            <p:cNvPr id="1546" name="Google Shape;1546;p40"/>
            <p:cNvGrpSpPr/>
            <p:nvPr/>
          </p:nvGrpSpPr>
          <p:grpSpPr>
            <a:xfrm>
              <a:off x="-2613417" y="-2806210"/>
              <a:ext cx="8164418" cy="6343459"/>
              <a:chOff x="-2613417" y="-2806210"/>
              <a:chExt cx="8164418" cy="6343459"/>
            </a:xfrm>
          </p:grpSpPr>
          <p:grpSp>
            <p:nvGrpSpPr>
              <p:cNvPr id="1547" name="Google Shape;1547;p40"/>
              <p:cNvGrpSpPr/>
              <p:nvPr/>
            </p:nvGrpSpPr>
            <p:grpSpPr>
              <a:xfrm>
                <a:off x="-191059" y="95963"/>
                <a:ext cx="1538562" cy="971589"/>
                <a:chOff x="-191059" y="95963"/>
                <a:chExt cx="1538562" cy="971589"/>
              </a:xfrm>
            </p:grpSpPr>
            <p:grpSp>
              <p:nvGrpSpPr>
                <p:cNvPr id="1548" name="Google Shape;1548;p40"/>
                <p:cNvGrpSpPr/>
                <p:nvPr/>
              </p:nvGrpSpPr>
              <p:grpSpPr>
                <a:xfrm>
                  <a:off x="-191059" y="201619"/>
                  <a:ext cx="904284" cy="865933"/>
                  <a:chOff x="2038491" y="-937756"/>
                  <a:chExt cx="904284" cy="865933"/>
                </a:xfrm>
              </p:grpSpPr>
              <p:grpSp>
                <p:nvGrpSpPr>
                  <p:cNvPr id="1549" name="Google Shape;1549;p40"/>
                  <p:cNvGrpSpPr/>
                  <p:nvPr/>
                </p:nvGrpSpPr>
                <p:grpSpPr>
                  <a:xfrm>
                    <a:off x="2096570" y="-863491"/>
                    <a:ext cx="717621" cy="717392"/>
                    <a:chOff x="1483457" y="3953671"/>
                    <a:chExt cx="717621" cy="717392"/>
                  </a:xfrm>
                </p:grpSpPr>
                <p:sp>
                  <p:nvSpPr>
                    <p:cNvPr id="1550" name="Google Shape;1550;p40"/>
                    <p:cNvSpPr/>
                    <p:nvPr/>
                  </p:nvSpPr>
                  <p:spPr>
                    <a:xfrm>
                      <a:off x="1483457" y="425726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51" name="Google Shape;1551;p40"/>
                    <p:cNvSpPr/>
                    <p:nvPr/>
                  </p:nvSpPr>
                  <p:spPr>
                    <a:xfrm>
                      <a:off x="1559470" y="418148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52" name="Google Shape;1552;p40"/>
                    <p:cNvSpPr/>
                    <p:nvPr/>
                  </p:nvSpPr>
                  <p:spPr>
                    <a:xfrm>
                      <a:off x="1635483" y="4105239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1" y="381"/>
                          </a:lnTo>
                          <a:lnTo>
                            <a:pt x="26740" y="27120"/>
                          </a:lnTo>
                          <a:lnTo>
                            <a:pt x="27121" y="26755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53" name="Google Shape;1553;p40"/>
                    <p:cNvSpPr/>
                    <p:nvPr/>
                  </p:nvSpPr>
                  <p:spPr>
                    <a:xfrm>
                      <a:off x="1711267" y="402945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55" y="27121"/>
                          </a:lnTo>
                          <a:lnTo>
                            <a:pt x="27120" y="26755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54" name="Google Shape;1554;p40"/>
                    <p:cNvSpPr/>
                    <p:nvPr/>
                  </p:nvSpPr>
                  <p:spPr>
                    <a:xfrm>
                      <a:off x="1787280" y="395367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2" y="1"/>
                          </a:moveTo>
                          <a:lnTo>
                            <a:pt x="1" y="382"/>
                          </a:lnTo>
                          <a:lnTo>
                            <a:pt x="26740" y="27121"/>
                          </a:lnTo>
                          <a:lnTo>
                            <a:pt x="27121" y="26740"/>
                          </a:lnTo>
                          <a:lnTo>
                            <a:pt x="382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sp>
                <p:nvSpPr>
                  <p:cNvPr id="1555" name="Google Shape;1555;p40"/>
                  <p:cNvSpPr/>
                  <p:nvPr/>
                </p:nvSpPr>
                <p:spPr>
                  <a:xfrm>
                    <a:off x="2038491" y="-937756"/>
                    <a:ext cx="904284" cy="8659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902" h="35337" extrusionOk="0">
                        <a:moveTo>
                          <a:pt x="18449" y="1"/>
                        </a:moveTo>
                        <a:cubicBezTo>
                          <a:pt x="16409" y="1"/>
                          <a:pt x="14368" y="778"/>
                          <a:pt x="12814" y="2332"/>
                        </a:cubicBezTo>
                        <a:lnTo>
                          <a:pt x="3108" y="12037"/>
                        </a:lnTo>
                        <a:cubicBezTo>
                          <a:pt x="0" y="15145"/>
                          <a:pt x="0" y="20189"/>
                          <a:pt x="3108" y="23297"/>
                        </a:cubicBezTo>
                        <a:lnTo>
                          <a:pt x="12814" y="33017"/>
                        </a:lnTo>
                        <a:cubicBezTo>
                          <a:pt x="14368" y="34564"/>
                          <a:pt x="16405" y="35337"/>
                          <a:pt x="18443" y="35337"/>
                        </a:cubicBezTo>
                        <a:cubicBezTo>
                          <a:pt x="20481" y="35337"/>
                          <a:pt x="22519" y="34564"/>
                          <a:pt x="24073" y="33017"/>
                        </a:cubicBezTo>
                        <a:lnTo>
                          <a:pt x="33794" y="23297"/>
                        </a:lnTo>
                        <a:cubicBezTo>
                          <a:pt x="36902" y="20189"/>
                          <a:pt x="36902" y="15145"/>
                          <a:pt x="33794" y="12037"/>
                        </a:cubicBezTo>
                        <a:lnTo>
                          <a:pt x="24073" y="2332"/>
                        </a:lnTo>
                        <a:cubicBezTo>
                          <a:pt x="22527" y="778"/>
                          <a:pt x="20489" y="1"/>
                          <a:pt x="18449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8000">
                        <a:schemeClr val="lt1"/>
                      </a:gs>
                      <a:gs pos="56000">
                        <a:srgbClr val="FFFFFF">
                          <a:alpha val="0"/>
                        </a:srgbClr>
                      </a:gs>
                      <a:gs pos="74000">
                        <a:schemeClr val="lt1"/>
                      </a:gs>
                      <a:gs pos="100000">
                        <a:srgbClr val="0C0A9E">
                          <a:alpha val="20000"/>
                        </a:srgb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556" name="Google Shape;1556;p40"/>
                <p:cNvGrpSpPr/>
                <p:nvPr/>
              </p:nvGrpSpPr>
              <p:grpSpPr>
                <a:xfrm>
                  <a:off x="584533" y="95963"/>
                  <a:ext cx="473483" cy="453403"/>
                  <a:chOff x="2038491" y="-937756"/>
                  <a:chExt cx="904284" cy="865933"/>
                </a:xfrm>
              </p:grpSpPr>
              <p:grpSp>
                <p:nvGrpSpPr>
                  <p:cNvPr id="1557" name="Google Shape;1557;p40"/>
                  <p:cNvGrpSpPr/>
                  <p:nvPr/>
                </p:nvGrpSpPr>
                <p:grpSpPr>
                  <a:xfrm>
                    <a:off x="2096570" y="-863491"/>
                    <a:ext cx="717621" cy="717392"/>
                    <a:chOff x="1483457" y="3953671"/>
                    <a:chExt cx="717621" cy="717392"/>
                  </a:xfrm>
                </p:grpSpPr>
                <p:sp>
                  <p:nvSpPr>
                    <p:cNvPr id="1558" name="Google Shape;1558;p40"/>
                    <p:cNvSpPr/>
                    <p:nvPr/>
                  </p:nvSpPr>
                  <p:spPr>
                    <a:xfrm>
                      <a:off x="1483457" y="425726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59" name="Google Shape;1559;p40"/>
                    <p:cNvSpPr/>
                    <p:nvPr/>
                  </p:nvSpPr>
                  <p:spPr>
                    <a:xfrm>
                      <a:off x="1559470" y="418148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60" name="Google Shape;1560;p40"/>
                    <p:cNvSpPr/>
                    <p:nvPr/>
                  </p:nvSpPr>
                  <p:spPr>
                    <a:xfrm>
                      <a:off x="1635483" y="4105239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1" y="381"/>
                          </a:lnTo>
                          <a:lnTo>
                            <a:pt x="26740" y="27120"/>
                          </a:lnTo>
                          <a:lnTo>
                            <a:pt x="27121" y="26755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61" name="Google Shape;1561;p40"/>
                    <p:cNvSpPr/>
                    <p:nvPr/>
                  </p:nvSpPr>
                  <p:spPr>
                    <a:xfrm>
                      <a:off x="1711267" y="402945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55" y="27121"/>
                          </a:lnTo>
                          <a:lnTo>
                            <a:pt x="27120" y="26755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62" name="Google Shape;1562;p40"/>
                    <p:cNvSpPr/>
                    <p:nvPr/>
                  </p:nvSpPr>
                  <p:spPr>
                    <a:xfrm>
                      <a:off x="1787280" y="395367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2" y="1"/>
                          </a:moveTo>
                          <a:lnTo>
                            <a:pt x="1" y="382"/>
                          </a:lnTo>
                          <a:lnTo>
                            <a:pt x="26740" y="27121"/>
                          </a:lnTo>
                          <a:lnTo>
                            <a:pt x="27121" y="26740"/>
                          </a:lnTo>
                          <a:lnTo>
                            <a:pt x="382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sp>
                <p:nvSpPr>
                  <p:cNvPr id="1563" name="Google Shape;1563;p40"/>
                  <p:cNvSpPr/>
                  <p:nvPr/>
                </p:nvSpPr>
                <p:spPr>
                  <a:xfrm>
                    <a:off x="2038491" y="-937756"/>
                    <a:ext cx="904284" cy="8659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902" h="35337" extrusionOk="0">
                        <a:moveTo>
                          <a:pt x="18449" y="1"/>
                        </a:moveTo>
                        <a:cubicBezTo>
                          <a:pt x="16409" y="1"/>
                          <a:pt x="14368" y="778"/>
                          <a:pt x="12814" y="2332"/>
                        </a:cubicBezTo>
                        <a:lnTo>
                          <a:pt x="3108" y="12037"/>
                        </a:lnTo>
                        <a:cubicBezTo>
                          <a:pt x="0" y="15145"/>
                          <a:pt x="0" y="20189"/>
                          <a:pt x="3108" y="23297"/>
                        </a:cubicBezTo>
                        <a:lnTo>
                          <a:pt x="12814" y="33017"/>
                        </a:lnTo>
                        <a:cubicBezTo>
                          <a:pt x="14368" y="34564"/>
                          <a:pt x="16405" y="35337"/>
                          <a:pt x="18443" y="35337"/>
                        </a:cubicBezTo>
                        <a:cubicBezTo>
                          <a:pt x="20481" y="35337"/>
                          <a:pt x="22519" y="34564"/>
                          <a:pt x="24073" y="33017"/>
                        </a:cubicBezTo>
                        <a:lnTo>
                          <a:pt x="33794" y="23297"/>
                        </a:lnTo>
                        <a:cubicBezTo>
                          <a:pt x="36902" y="20189"/>
                          <a:pt x="36902" y="15145"/>
                          <a:pt x="33794" y="12037"/>
                        </a:cubicBezTo>
                        <a:lnTo>
                          <a:pt x="24073" y="2332"/>
                        </a:lnTo>
                        <a:cubicBezTo>
                          <a:pt x="22527" y="778"/>
                          <a:pt x="20489" y="1"/>
                          <a:pt x="18449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8000">
                        <a:schemeClr val="lt1"/>
                      </a:gs>
                      <a:gs pos="56000">
                        <a:srgbClr val="FFFFFF">
                          <a:alpha val="0"/>
                        </a:srgbClr>
                      </a:gs>
                      <a:gs pos="74000">
                        <a:schemeClr val="lt1"/>
                      </a:gs>
                      <a:gs pos="100000">
                        <a:srgbClr val="0C0A9E">
                          <a:alpha val="20000"/>
                        </a:srgb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564" name="Google Shape;1564;p40"/>
                <p:cNvGrpSpPr/>
                <p:nvPr/>
              </p:nvGrpSpPr>
              <p:grpSpPr>
                <a:xfrm>
                  <a:off x="530445" y="481913"/>
                  <a:ext cx="473483" cy="453403"/>
                  <a:chOff x="2038491" y="-937756"/>
                  <a:chExt cx="904284" cy="865933"/>
                </a:xfrm>
              </p:grpSpPr>
              <p:grpSp>
                <p:nvGrpSpPr>
                  <p:cNvPr id="1565" name="Google Shape;1565;p40"/>
                  <p:cNvGrpSpPr/>
                  <p:nvPr/>
                </p:nvGrpSpPr>
                <p:grpSpPr>
                  <a:xfrm>
                    <a:off x="2096570" y="-863491"/>
                    <a:ext cx="717621" cy="717392"/>
                    <a:chOff x="1483457" y="3953671"/>
                    <a:chExt cx="717621" cy="717392"/>
                  </a:xfrm>
                </p:grpSpPr>
                <p:sp>
                  <p:nvSpPr>
                    <p:cNvPr id="1566" name="Google Shape;1566;p40"/>
                    <p:cNvSpPr/>
                    <p:nvPr/>
                  </p:nvSpPr>
                  <p:spPr>
                    <a:xfrm>
                      <a:off x="1483457" y="425726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67" name="Google Shape;1567;p40"/>
                    <p:cNvSpPr/>
                    <p:nvPr/>
                  </p:nvSpPr>
                  <p:spPr>
                    <a:xfrm>
                      <a:off x="1559470" y="418148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68" name="Google Shape;1568;p40"/>
                    <p:cNvSpPr/>
                    <p:nvPr/>
                  </p:nvSpPr>
                  <p:spPr>
                    <a:xfrm>
                      <a:off x="1635483" y="4105239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1" y="381"/>
                          </a:lnTo>
                          <a:lnTo>
                            <a:pt x="26740" y="27120"/>
                          </a:lnTo>
                          <a:lnTo>
                            <a:pt x="27121" y="26755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69" name="Google Shape;1569;p40"/>
                    <p:cNvSpPr/>
                    <p:nvPr/>
                  </p:nvSpPr>
                  <p:spPr>
                    <a:xfrm>
                      <a:off x="1711267" y="402945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55" y="27121"/>
                          </a:lnTo>
                          <a:lnTo>
                            <a:pt x="27120" y="26755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70" name="Google Shape;1570;p40"/>
                    <p:cNvSpPr/>
                    <p:nvPr/>
                  </p:nvSpPr>
                  <p:spPr>
                    <a:xfrm>
                      <a:off x="1787280" y="395367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2" y="1"/>
                          </a:moveTo>
                          <a:lnTo>
                            <a:pt x="1" y="382"/>
                          </a:lnTo>
                          <a:lnTo>
                            <a:pt x="26740" y="27121"/>
                          </a:lnTo>
                          <a:lnTo>
                            <a:pt x="27121" y="26740"/>
                          </a:lnTo>
                          <a:lnTo>
                            <a:pt x="382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sp>
                <p:nvSpPr>
                  <p:cNvPr id="1571" name="Google Shape;1571;p40"/>
                  <p:cNvSpPr/>
                  <p:nvPr/>
                </p:nvSpPr>
                <p:spPr>
                  <a:xfrm>
                    <a:off x="2038491" y="-937756"/>
                    <a:ext cx="904284" cy="8659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902" h="35337" extrusionOk="0">
                        <a:moveTo>
                          <a:pt x="18449" y="1"/>
                        </a:moveTo>
                        <a:cubicBezTo>
                          <a:pt x="16409" y="1"/>
                          <a:pt x="14368" y="778"/>
                          <a:pt x="12814" y="2332"/>
                        </a:cubicBezTo>
                        <a:lnTo>
                          <a:pt x="3108" y="12037"/>
                        </a:lnTo>
                        <a:cubicBezTo>
                          <a:pt x="0" y="15145"/>
                          <a:pt x="0" y="20189"/>
                          <a:pt x="3108" y="23297"/>
                        </a:cubicBezTo>
                        <a:lnTo>
                          <a:pt x="12814" y="33017"/>
                        </a:lnTo>
                        <a:cubicBezTo>
                          <a:pt x="14368" y="34564"/>
                          <a:pt x="16405" y="35337"/>
                          <a:pt x="18443" y="35337"/>
                        </a:cubicBezTo>
                        <a:cubicBezTo>
                          <a:pt x="20481" y="35337"/>
                          <a:pt x="22519" y="34564"/>
                          <a:pt x="24073" y="33017"/>
                        </a:cubicBezTo>
                        <a:lnTo>
                          <a:pt x="33794" y="23297"/>
                        </a:lnTo>
                        <a:cubicBezTo>
                          <a:pt x="36902" y="20189"/>
                          <a:pt x="36902" y="15145"/>
                          <a:pt x="33794" y="12037"/>
                        </a:cubicBezTo>
                        <a:lnTo>
                          <a:pt x="24073" y="2332"/>
                        </a:lnTo>
                        <a:cubicBezTo>
                          <a:pt x="22527" y="778"/>
                          <a:pt x="20489" y="1"/>
                          <a:pt x="18449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8000">
                        <a:schemeClr val="lt1"/>
                      </a:gs>
                      <a:gs pos="56000">
                        <a:srgbClr val="FFFFFF">
                          <a:alpha val="0"/>
                        </a:srgbClr>
                      </a:gs>
                      <a:gs pos="74000">
                        <a:schemeClr val="lt1"/>
                      </a:gs>
                      <a:gs pos="100000">
                        <a:srgbClr val="0C0A9E">
                          <a:alpha val="20000"/>
                        </a:srgb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572" name="Google Shape;1572;p40"/>
                <p:cNvGrpSpPr/>
                <p:nvPr/>
              </p:nvGrpSpPr>
              <p:grpSpPr>
                <a:xfrm>
                  <a:off x="874020" y="312788"/>
                  <a:ext cx="473483" cy="453403"/>
                  <a:chOff x="2038491" y="-937756"/>
                  <a:chExt cx="904284" cy="865933"/>
                </a:xfrm>
              </p:grpSpPr>
              <p:grpSp>
                <p:nvGrpSpPr>
                  <p:cNvPr id="1573" name="Google Shape;1573;p40"/>
                  <p:cNvGrpSpPr/>
                  <p:nvPr/>
                </p:nvGrpSpPr>
                <p:grpSpPr>
                  <a:xfrm>
                    <a:off x="2096570" y="-863491"/>
                    <a:ext cx="717621" cy="717392"/>
                    <a:chOff x="1483457" y="3953671"/>
                    <a:chExt cx="717621" cy="717392"/>
                  </a:xfrm>
                </p:grpSpPr>
                <p:sp>
                  <p:nvSpPr>
                    <p:cNvPr id="1574" name="Google Shape;1574;p40"/>
                    <p:cNvSpPr/>
                    <p:nvPr/>
                  </p:nvSpPr>
                  <p:spPr>
                    <a:xfrm>
                      <a:off x="1483457" y="425726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75" name="Google Shape;1575;p40"/>
                    <p:cNvSpPr/>
                    <p:nvPr/>
                  </p:nvSpPr>
                  <p:spPr>
                    <a:xfrm>
                      <a:off x="1559470" y="418148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76" name="Google Shape;1576;p40"/>
                    <p:cNvSpPr/>
                    <p:nvPr/>
                  </p:nvSpPr>
                  <p:spPr>
                    <a:xfrm>
                      <a:off x="1635483" y="4105239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1" y="381"/>
                          </a:lnTo>
                          <a:lnTo>
                            <a:pt x="26740" y="27120"/>
                          </a:lnTo>
                          <a:lnTo>
                            <a:pt x="27121" y="26755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77" name="Google Shape;1577;p40"/>
                    <p:cNvSpPr/>
                    <p:nvPr/>
                  </p:nvSpPr>
                  <p:spPr>
                    <a:xfrm>
                      <a:off x="1711267" y="402945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55" y="27121"/>
                          </a:lnTo>
                          <a:lnTo>
                            <a:pt x="27120" y="26755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78" name="Google Shape;1578;p40"/>
                    <p:cNvSpPr/>
                    <p:nvPr/>
                  </p:nvSpPr>
                  <p:spPr>
                    <a:xfrm>
                      <a:off x="1787280" y="395367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2" y="1"/>
                          </a:moveTo>
                          <a:lnTo>
                            <a:pt x="1" y="382"/>
                          </a:lnTo>
                          <a:lnTo>
                            <a:pt x="26740" y="27121"/>
                          </a:lnTo>
                          <a:lnTo>
                            <a:pt x="27121" y="26740"/>
                          </a:lnTo>
                          <a:lnTo>
                            <a:pt x="382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sp>
                <p:nvSpPr>
                  <p:cNvPr id="1579" name="Google Shape;1579;p40"/>
                  <p:cNvSpPr/>
                  <p:nvPr/>
                </p:nvSpPr>
                <p:spPr>
                  <a:xfrm>
                    <a:off x="2038491" y="-937756"/>
                    <a:ext cx="904284" cy="8659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902" h="35337" extrusionOk="0">
                        <a:moveTo>
                          <a:pt x="18449" y="1"/>
                        </a:moveTo>
                        <a:cubicBezTo>
                          <a:pt x="16409" y="1"/>
                          <a:pt x="14368" y="778"/>
                          <a:pt x="12814" y="2332"/>
                        </a:cubicBezTo>
                        <a:lnTo>
                          <a:pt x="3108" y="12037"/>
                        </a:lnTo>
                        <a:cubicBezTo>
                          <a:pt x="0" y="15145"/>
                          <a:pt x="0" y="20189"/>
                          <a:pt x="3108" y="23297"/>
                        </a:cubicBezTo>
                        <a:lnTo>
                          <a:pt x="12814" y="33017"/>
                        </a:lnTo>
                        <a:cubicBezTo>
                          <a:pt x="14368" y="34564"/>
                          <a:pt x="16405" y="35337"/>
                          <a:pt x="18443" y="35337"/>
                        </a:cubicBezTo>
                        <a:cubicBezTo>
                          <a:pt x="20481" y="35337"/>
                          <a:pt x="22519" y="34564"/>
                          <a:pt x="24073" y="33017"/>
                        </a:cubicBezTo>
                        <a:lnTo>
                          <a:pt x="33794" y="23297"/>
                        </a:lnTo>
                        <a:cubicBezTo>
                          <a:pt x="36902" y="20189"/>
                          <a:pt x="36902" y="15145"/>
                          <a:pt x="33794" y="12037"/>
                        </a:cubicBezTo>
                        <a:lnTo>
                          <a:pt x="24073" y="2332"/>
                        </a:lnTo>
                        <a:cubicBezTo>
                          <a:pt x="22527" y="778"/>
                          <a:pt x="20489" y="1"/>
                          <a:pt x="18449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8000">
                        <a:schemeClr val="lt1"/>
                      </a:gs>
                      <a:gs pos="56000">
                        <a:srgbClr val="FFFFFF">
                          <a:alpha val="0"/>
                        </a:srgbClr>
                      </a:gs>
                      <a:gs pos="74000">
                        <a:schemeClr val="lt1"/>
                      </a:gs>
                      <a:gs pos="100000">
                        <a:srgbClr val="0C0A9E">
                          <a:alpha val="20000"/>
                        </a:srgb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1580" name="Google Shape;1580;p40"/>
              <p:cNvGrpSpPr/>
              <p:nvPr/>
            </p:nvGrpSpPr>
            <p:grpSpPr>
              <a:xfrm rot="-7479050">
                <a:off x="-2051246" y="-1642948"/>
                <a:ext cx="4889863" cy="3931229"/>
                <a:chOff x="7103825" y="-713112"/>
                <a:chExt cx="3785226" cy="3043150"/>
              </a:xfrm>
            </p:grpSpPr>
            <p:sp>
              <p:nvSpPr>
                <p:cNvPr id="1581" name="Google Shape;1581;p40"/>
                <p:cNvSpPr/>
                <p:nvPr/>
              </p:nvSpPr>
              <p:spPr>
                <a:xfrm rot="-3600017">
                  <a:off x="7761095" y="-21"/>
                  <a:ext cx="2152450" cy="18640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285" h="44413" extrusionOk="0">
                      <a:moveTo>
                        <a:pt x="12814" y="0"/>
                      </a:moveTo>
                      <a:lnTo>
                        <a:pt x="0" y="22199"/>
                      </a:lnTo>
                      <a:lnTo>
                        <a:pt x="12814" y="44413"/>
                      </a:lnTo>
                      <a:lnTo>
                        <a:pt x="38471" y="44413"/>
                      </a:lnTo>
                      <a:lnTo>
                        <a:pt x="51285" y="22199"/>
                      </a:lnTo>
                      <a:lnTo>
                        <a:pt x="38471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22000">
                      <a:schemeClr val="lt1"/>
                    </a:gs>
                    <a:gs pos="45000">
                      <a:srgbClr val="FFFFFF">
                        <a:alpha val="0"/>
                      </a:srgbClr>
                    </a:gs>
                    <a:gs pos="100000">
                      <a:srgbClr val="0C0A9E">
                        <a:alpha val="50196"/>
                      </a:srgbClr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pic>
              <p:nvPicPr>
                <p:cNvPr id="1582" name="Google Shape;1582;p40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 t="17657" b="17663"/>
                <a:stretch/>
              </p:blipFill>
              <p:spPr>
                <a:xfrm>
                  <a:off x="7103825" y="-713112"/>
                  <a:ext cx="3785226" cy="28889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1583" name="Google Shape;1583;p40"/>
              <p:cNvGrpSpPr/>
              <p:nvPr/>
            </p:nvGrpSpPr>
            <p:grpSpPr>
              <a:xfrm>
                <a:off x="-640220" y="-2653973"/>
                <a:ext cx="6191222" cy="6191222"/>
                <a:chOff x="-640220" y="-2502423"/>
                <a:chExt cx="6191222" cy="6191222"/>
              </a:xfrm>
            </p:grpSpPr>
            <p:sp>
              <p:nvSpPr>
                <p:cNvPr id="1584" name="Google Shape;1584;p40"/>
                <p:cNvSpPr/>
                <p:nvPr/>
              </p:nvSpPr>
              <p:spPr>
                <a:xfrm rot="-8100000">
                  <a:off x="452224" y="-1781500"/>
                  <a:ext cx="4006334" cy="474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678" h="115794" extrusionOk="0">
                      <a:moveTo>
                        <a:pt x="97449" y="0"/>
                      </a:moveTo>
                      <a:lnTo>
                        <a:pt x="76805" y="20645"/>
                      </a:lnTo>
                      <a:lnTo>
                        <a:pt x="76744" y="20691"/>
                      </a:lnTo>
                      <a:lnTo>
                        <a:pt x="76744" y="35927"/>
                      </a:lnTo>
                      <a:lnTo>
                        <a:pt x="63107" y="49563"/>
                      </a:lnTo>
                      <a:lnTo>
                        <a:pt x="63077" y="49608"/>
                      </a:lnTo>
                      <a:lnTo>
                        <a:pt x="63077" y="56571"/>
                      </a:lnTo>
                      <a:lnTo>
                        <a:pt x="61005" y="58659"/>
                      </a:lnTo>
                      <a:lnTo>
                        <a:pt x="61005" y="62407"/>
                      </a:lnTo>
                      <a:lnTo>
                        <a:pt x="52473" y="70939"/>
                      </a:lnTo>
                      <a:lnTo>
                        <a:pt x="52412" y="70969"/>
                      </a:lnTo>
                      <a:lnTo>
                        <a:pt x="52412" y="78541"/>
                      </a:lnTo>
                      <a:lnTo>
                        <a:pt x="46912" y="84057"/>
                      </a:lnTo>
                      <a:lnTo>
                        <a:pt x="46912" y="89633"/>
                      </a:lnTo>
                      <a:lnTo>
                        <a:pt x="33123" y="103406"/>
                      </a:lnTo>
                      <a:lnTo>
                        <a:pt x="12174" y="103406"/>
                      </a:lnTo>
                      <a:lnTo>
                        <a:pt x="0" y="115565"/>
                      </a:lnTo>
                      <a:lnTo>
                        <a:pt x="229" y="115793"/>
                      </a:lnTo>
                      <a:lnTo>
                        <a:pt x="12280" y="103711"/>
                      </a:lnTo>
                      <a:lnTo>
                        <a:pt x="33245" y="103711"/>
                      </a:lnTo>
                      <a:lnTo>
                        <a:pt x="47155" y="89801"/>
                      </a:lnTo>
                      <a:lnTo>
                        <a:pt x="47216" y="89770"/>
                      </a:lnTo>
                      <a:lnTo>
                        <a:pt x="47216" y="84179"/>
                      </a:lnTo>
                      <a:lnTo>
                        <a:pt x="52732" y="78663"/>
                      </a:lnTo>
                      <a:lnTo>
                        <a:pt x="52732" y="71106"/>
                      </a:lnTo>
                      <a:lnTo>
                        <a:pt x="61264" y="62574"/>
                      </a:lnTo>
                      <a:lnTo>
                        <a:pt x="61310" y="62513"/>
                      </a:lnTo>
                      <a:lnTo>
                        <a:pt x="61310" y="58780"/>
                      </a:lnTo>
                      <a:lnTo>
                        <a:pt x="63382" y="56708"/>
                      </a:lnTo>
                      <a:lnTo>
                        <a:pt x="63382" y="49730"/>
                      </a:lnTo>
                      <a:lnTo>
                        <a:pt x="77018" y="36109"/>
                      </a:lnTo>
                      <a:lnTo>
                        <a:pt x="77048" y="36064"/>
                      </a:lnTo>
                      <a:lnTo>
                        <a:pt x="77048" y="20828"/>
                      </a:lnTo>
                      <a:lnTo>
                        <a:pt x="97678" y="198"/>
                      </a:lnTo>
                      <a:lnTo>
                        <a:pt x="97449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85" name="Google Shape;1585;p40"/>
                <p:cNvSpPr/>
                <p:nvPr/>
              </p:nvSpPr>
              <p:spPr>
                <a:xfrm rot="-8100000">
                  <a:off x="83608" y="-617740"/>
                  <a:ext cx="2925242" cy="30577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320" h="74550" extrusionOk="0">
                      <a:moveTo>
                        <a:pt x="71091" y="0"/>
                      </a:moveTo>
                      <a:lnTo>
                        <a:pt x="59679" y="11397"/>
                      </a:lnTo>
                      <a:lnTo>
                        <a:pt x="54895" y="11397"/>
                      </a:lnTo>
                      <a:lnTo>
                        <a:pt x="41015" y="25307"/>
                      </a:lnTo>
                      <a:lnTo>
                        <a:pt x="40954" y="25337"/>
                      </a:lnTo>
                      <a:lnTo>
                        <a:pt x="40954" y="42325"/>
                      </a:lnTo>
                      <a:lnTo>
                        <a:pt x="31767" y="51528"/>
                      </a:lnTo>
                      <a:lnTo>
                        <a:pt x="31721" y="51574"/>
                      </a:lnTo>
                      <a:lnTo>
                        <a:pt x="31721" y="59237"/>
                      </a:lnTo>
                      <a:lnTo>
                        <a:pt x="22824" y="68135"/>
                      </a:lnTo>
                      <a:lnTo>
                        <a:pt x="6186" y="68135"/>
                      </a:lnTo>
                      <a:lnTo>
                        <a:pt x="0" y="74321"/>
                      </a:lnTo>
                      <a:lnTo>
                        <a:pt x="229" y="74549"/>
                      </a:lnTo>
                      <a:lnTo>
                        <a:pt x="6323" y="68455"/>
                      </a:lnTo>
                      <a:lnTo>
                        <a:pt x="22945" y="68455"/>
                      </a:lnTo>
                      <a:lnTo>
                        <a:pt x="31980" y="59420"/>
                      </a:lnTo>
                      <a:lnTo>
                        <a:pt x="32026" y="59374"/>
                      </a:lnTo>
                      <a:lnTo>
                        <a:pt x="32026" y="51695"/>
                      </a:lnTo>
                      <a:lnTo>
                        <a:pt x="41229" y="42508"/>
                      </a:lnTo>
                      <a:lnTo>
                        <a:pt x="41259" y="42463"/>
                      </a:lnTo>
                      <a:lnTo>
                        <a:pt x="41259" y="25475"/>
                      </a:lnTo>
                      <a:lnTo>
                        <a:pt x="55032" y="11732"/>
                      </a:lnTo>
                      <a:lnTo>
                        <a:pt x="59786" y="11732"/>
                      </a:lnTo>
                      <a:lnTo>
                        <a:pt x="71320" y="213"/>
                      </a:lnTo>
                      <a:lnTo>
                        <a:pt x="71091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586" name="Google Shape;1586;p40"/>
            <p:cNvGrpSpPr/>
            <p:nvPr/>
          </p:nvGrpSpPr>
          <p:grpSpPr>
            <a:xfrm>
              <a:off x="-12" y="-195650"/>
              <a:ext cx="439200" cy="439100"/>
              <a:chOff x="1101075" y="2142375"/>
              <a:chExt cx="439200" cy="439100"/>
            </a:xfrm>
          </p:grpSpPr>
          <p:sp>
            <p:nvSpPr>
              <p:cNvPr id="1587" name="Google Shape;1587;p40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8" name="Google Shape;1588;p40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589" name="Google Shape;1589;p40"/>
          <p:cNvGrpSpPr/>
          <p:nvPr/>
        </p:nvGrpSpPr>
        <p:grpSpPr>
          <a:xfrm>
            <a:off x="4605344" y="2412775"/>
            <a:ext cx="5765856" cy="4103650"/>
            <a:chOff x="4452944" y="2184175"/>
            <a:chExt cx="5765856" cy="4103650"/>
          </a:xfrm>
        </p:grpSpPr>
        <p:pic>
          <p:nvPicPr>
            <p:cNvPr id="1590" name="Google Shape;1590;p40"/>
            <p:cNvPicPr preferRelativeResize="0"/>
            <p:nvPr/>
          </p:nvPicPr>
          <p:blipFill rotWithShape="1">
            <a:blip r:embed="rId4">
              <a:alphaModFix/>
            </a:blip>
            <a:srcRect l="16960" t="24718" r="7121" b="26177"/>
            <a:stretch/>
          </p:blipFill>
          <p:spPr>
            <a:xfrm rot="-5400000" flipH="1">
              <a:off x="6600975" y="2670000"/>
              <a:ext cx="4103650" cy="31320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591" name="Google Shape;1591;p40"/>
            <p:cNvGrpSpPr/>
            <p:nvPr/>
          </p:nvGrpSpPr>
          <p:grpSpPr>
            <a:xfrm rot="-5400000" flipH="1">
              <a:off x="8074852" y="4089881"/>
              <a:ext cx="1478405" cy="1186772"/>
              <a:chOff x="7945225" y="4302000"/>
              <a:chExt cx="904666" cy="726121"/>
            </a:xfrm>
          </p:grpSpPr>
          <p:sp>
            <p:nvSpPr>
              <p:cNvPr id="1592" name="Google Shape;1592;p40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3" name="Google Shape;1593;p40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4" name="Google Shape;1594;p40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95" name="Google Shape;1595;p40"/>
            <p:cNvSpPr/>
            <p:nvPr/>
          </p:nvSpPr>
          <p:spPr>
            <a:xfrm rot="-5400000" flipH="1">
              <a:off x="5435889" y="1481375"/>
              <a:ext cx="3153315" cy="5119205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96" name="Google Shape;1596;p40"/>
            <p:cNvGrpSpPr/>
            <p:nvPr/>
          </p:nvGrpSpPr>
          <p:grpSpPr>
            <a:xfrm rot="-5400000" flipH="1">
              <a:off x="7140078" y="3883230"/>
              <a:ext cx="134004" cy="134004"/>
              <a:chOff x="8356813" y="1074288"/>
              <a:chExt cx="351900" cy="351900"/>
            </a:xfrm>
          </p:grpSpPr>
          <p:sp>
            <p:nvSpPr>
              <p:cNvPr id="1597" name="Google Shape;1597;p40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8" name="Google Shape;1598;p40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99" name="Google Shape;1599;p40"/>
            <p:cNvGrpSpPr/>
            <p:nvPr/>
          </p:nvGrpSpPr>
          <p:grpSpPr>
            <a:xfrm rot="-5400000" flipH="1">
              <a:off x="6766253" y="3499155"/>
              <a:ext cx="134004" cy="134004"/>
              <a:chOff x="8356813" y="1074288"/>
              <a:chExt cx="351900" cy="351900"/>
            </a:xfrm>
          </p:grpSpPr>
          <p:sp>
            <p:nvSpPr>
              <p:cNvPr id="1600" name="Google Shape;1600;p40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1" name="Google Shape;1601;p40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02" name="Google Shape;1602;p40"/>
            <p:cNvSpPr/>
            <p:nvPr/>
          </p:nvSpPr>
          <p:spPr>
            <a:xfrm rot="5400000" flipH="1">
              <a:off x="6561314" y="2368138"/>
              <a:ext cx="1902692" cy="406951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40"/>
            <p:cNvSpPr/>
            <p:nvPr/>
          </p:nvSpPr>
          <p:spPr>
            <a:xfrm rot="5400000" flipH="1">
              <a:off x="6562398" y="2676948"/>
              <a:ext cx="1902692" cy="406951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04" name="Google Shape;1604;p40"/>
            <p:cNvGrpSpPr/>
            <p:nvPr/>
          </p:nvGrpSpPr>
          <p:grpSpPr>
            <a:xfrm rot="-5400000" flipH="1">
              <a:off x="7404606" y="3451356"/>
              <a:ext cx="582050" cy="582425"/>
              <a:chOff x="959750" y="3039275"/>
              <a:chExt cx="582050" cy="582425"/>
            </a:xfrm>
          </p:grpSpPr>
          <p:sp>
            <p:nvSpPr>
              <p:cNvPr id="1605" name="Google Shape;1605;p40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6" name="Google Shape;1606;p40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7" name="Google Shape;1607;p40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8" name="Google Shape;1608;p40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9" name="Google Shape;1609;p40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0" name="Google Shape;1610;p40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1" name="Google Shape;1611;p40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12" name="Google Shape;1612;p40"/>
            <p:cNvGrpSpPr/>
            <p:nvPr/>
          </p:nvGrpSpPr>
          <p:grpSpPr>
            <a:xfrm rot="-5400000" flipH="1">
              <a:off x="7237650" y="4201057"/>
              <a:ext cx="699928" cy="1651024"/>
              <a:chOff x="8337812" y="3492483"/>
              <a:chExt cx="699928" cy="1651024"/>
            </a:xfrm>
          </p:grpSpPr>
          <p:sp>
            <p:nvSpPr>
              <p:cNvPr id="1613" name="Google Shape;1613;p40"/>
              <p:cNvSpPr/>
              <p:nvPr/>
            </p:nvSpPr>
            <p:spPr>
              <a:xfrm>
                <a:off x="8337812" y="3492483"/>
                <a:ext cx="483116" cy="1013645"/>
              </a:xfrm>
              <a:custGeom>
                <a:avLst/>
                <a:gdLst/>
                <a:ahLst/>
                <a:cxnLst/>
                <a:rect l="l" t="t" r="r" b="b"/>
                <a:pathLst>
                  <a:path w="11779" h="24714" extrusionOk="0">
                    <a:moveTo>
                      <a:pt x="6735" y="1"/>
                    </a:moveTo>
                    <a:lnTo>
                      <a:pt x="1" y="6750"/>
                    </a:lnTo>
                    <a:lnTo>
                      <a:pt x="229" y="6964"/>
                    </a:lnTo>
                    <a:lnTo>
                      <a:pt x="6415" y="763"/>
                    </a:lnTo>
                    <a:lnTo>
                      <a:pt x="6415" y="13165"/>
                    </a:lnTo>
                    <a:lnTo>
                      <a:pt x="11458" y="13165"/>
                    </a:lnTo>
                    <a:lnTo>
                      <a:pt x="11458" y="24713"/>
                    </a:lnTo>
                    <a:lnTo>
                      <a:pt x="11778" y="24713"/>
                    </a:lnTo>
                    <a:lnTo>
                      <a:pt x="11778" y="12860"/>
                    </a:lnTo>
                    <a:lnTo>
                      <a:pt x="6735" y="12860"/>
                    </a:lnTo>
                    <a:lnTo>
                      <a:pt x="6735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4" name="Google Shape;1614;p40"/>
              <p:cNvSpPr/>
              <p:nvPr/>
            </p:nvSpPr>
            <p:spPr>
              <a:xfrm>
                <a:off x="8698380" y="3916789"/>
                <a:ext cx="246869" cy="1226718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5" name="Google Shape;1615;p40"/>
              <p:cNvSpPr/>
              <p:nvPr/>
            </p:nvSpPr>
            <p:spPr>
              <a:xfrm>
                <a:off x="8790871" y="3823684"/>
                <a:ext cx="246869" cy="1226718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5"/>
                    </a:lnTo>
                    <a:lnTo>
                      <a:pt x="5714" y="305"/>
                    </a:lnTo>
                    <a:lnTo>
                      <a:pt x="5714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16" name="Google Shape;1616;p40"/>
            <p:cNvSpPr/>
            <p:nvPr/>
          </p:nvSpPr>
          <p:spPr>
            <a:xfrm rot="147769" flipH="1">
              <a:off x="7025973" y="4504982"/>
              <a:ext cx="454547" cy="449759"/>
            </a:xfrm>
            <a:custGeom>
              <a:avLst/>
              <a:gdLst/>
              <a:ahLst/>
              <a:cxnLst/>
              <a:rect l="l" t="t" r="r" b="b"/>
              <a:pathLst>
                <a:path w="36171" h="35790" extrusionOk="0">
                  <a:moveTo>
                    <a:pt x="34030" y="1"/>
                  </a:moveTo>
                  <a:cubicBezTo>
                    <a:pt x="33531" y="1"/>
                    <a:pt x="33032" y="191"/>
                    <a:pt x="32651" y="572"/>
                  </a:cubicBezTo>
                  <a:cubicBezTo>
                    <a:pt x="31890" y="1334"/>
                    <a:pt x="31890" y="2568"/>
                    <a:pt x="32651" y="3330"/>
                  </a:cubicBezTo>
                  <a:cubicBezTo>
                    <a:pt x="33032" y="3711"/>
                    <a:pt x="33531" y="3901"/>
                    <a:pt x="34030" y="3901"/>
                  </a:cubicBezTo>
                  <a:cubicBezTo>
                    <a:pt x="34529" y="3901"/>
                    <a:pt x="35028" y="3711"/>
                    <a:pt x="35409" y="3330"/>
                  </a:cubicBezTo>
                  <a:cubicBezTo>
                    <a:pt x="36171" y="2568"/>
                    <a:pt x="36171" y="1334"/>
                    <a:pt x="35409" y="572"/>
                  </a:cubicBezTo>
                  <a:cubicBezTo>
                    <a:pt x="35028" y="191"/>
                    <a:pt x="34529" y="1"/>
                    <a:pt x="34030" y="1"/>
                  </a:cubicBezTo>
                  <a:close/>
                  <a:moveTo>
                    <a:pt x="27662" y="6385"/>
                  </a:moveTo>
                  <a:cubicBezTo>
                    <a:pt x="27163" y="6385"/>
                    <a:pt x="26664" y="6575"/>
                    <a:pt x="26283" y="6956"/>
                  </a:cubicBezTo>
                  <a:cubicBezTo>
                    <a:pt x="25521" y="7718"/>
                    <a:pt x="25521" y="8952"/>
                    <a:pt x="26283" y="9714"/>
                  </a:cubicBezTo>
                  <a:cubicBezTo>
                    <a:pt x="26664" y="10095"/>
                    <a:pt x="27163" y="10285"/>
                    <a:pt x="27662" y="10285"/>
                  </a:cubicBezTo>
                  <a:cubicBezTo>
                    <a:pt x="28161" y="10285"/>
                    <a:pt x="28660" y="10095"/>
                    <a:pt x="29040" y="9714"/>
                  </a:cubicBezTo>
                  <a:cubicBezTo>
                    <a:pt x="29802" y="8952"/>
                    <a:pt x="29802" y="7718"/>
                    <a:pt x="29040" y="6956"/>
                  </a:cubicBezTo>
                  <a:cubicBezTo>
                    <a:pt x="28660" y="6575"/>
                    <a:pt x="28161" y="6385"/>
                    <a:pt x="27662" y="6385"/>
                  </a:cubicBezTo>
                  <a:close/>
                  <a:moveTo>
                    <a:pt x="21285" y="12753"/>
                  </a:moveTo>
                  <a:cubicBezTo>
                    <a:pt x="20783" y="12753"/>
                    <a:pt x="20280" y="12944"/>
                    <a:pt x="19899" y="13325"/>
                  </a:cubicBezTo>
                  <a:cubicBezTo>
                    <a:pt x="19137" y="14086"/>
                    <a:pt x="19137" y="15336"/>
                    <a:pt x="19899" y="16097"/>
                  </a:cubicBezTo>
                  <a:cubicBezTo>
                    <a:pt x="20280" y="16478"/>
                    <a:pt x="20783" y="16669"/>
                    <a:pt x="21285" y="16669"/>
                  </a:cubicBezTo>
                  <a:cubicBezTo>
                    <a:pt x="21788" y="16669"/>
                    <a:pt x="22291" y="16478"/>
                    <a:pt x="22672" y="16097"/>
                  </a:cubicBezTo>
                  <a:cubicBezTo>
                    <a:pt x="23434" y="15336"/>
                    <a:pt x="23434" y="14086"/>
                    <a:pt x="22672" y="13325"/>
                  </a:cubicBezTo>
                  <a:cubicBezTo>
                    <a:pt x="22291" y="12944"/>
                    <a:pt x="21788" y="12753"/>
                    <a:pt x="21285" y="12753"/>
                  </a:cubicBezTo>
                  <a:close/>
                  <a:moveTo>
                    <a:pt x="14917" y="19128"/>
                  </a:moveTo>
                  <a:cubicBezTo>
                    <a:pt x="14415" y="19128"/>
                    <a:pt x="13913" y="19318"/>
                    <a:pt x="13530" y="19693"/>
                  </a:cubicBezTo>
                  <a:cubicBezTo>
                    <a:pt x="12768" y="20455"/>
                    <a:pt x="12768" y="21689"/>
                    <a:pt x="13530" y="22451"/>
                  </a:cubicBezTo>
                  <a:cubicBezTo>
                    <a:pt x="13911" y="22832"/>
                    <a:pt x="14410" y="23022"/>
                    <a:pt x="14909" y="23022"/>
                  </a:cubicBezTo>
                  <a:cubicBezTo>
                    <a:pt x="15408" y="23022"/>
                    <a:pt x="15907" y="22832"/>
                    <a:pt x="16288" y="22451"/>
                  </a:cubicBezTo>
                  <a:cubicBezTo>
                    <a:pt x="17050" y="21689"/>
                    <a:pt x="17050" y="20455"/>
                    <a:pt x="16288" y="19693"/>
                  </a:cubicBezTo>
                  <a:cubicBezTo>
                    <a:pt x="15909" y="19314"/>
                    <a:pt x="15413" y="19128"/>
                    <a:pt x="14917" y="19128"/>
                  </a:cubicBezTo>
                  <a:close/>
                  <a:moveTo>
                    <a:pt x="8525" y="25506"/>
                  </a:moveTo>
                  <a:cubicBezTo>
                    <a:pt x="8026" y="25506"/>
                    <a:pt x="7527" y="25696"/>
                    <a:pt x="7146" y="26077"/>
                  </a:cubicBezTo>
                  <a:cubicBezTo>
                    <a:pt x="6385" y="26839"/>
                    <a:pt x="6385" y="28073"/>
                    <a:pt x="7146" y="28835"/>
                  </a:cubicBezTo>
                  <a:cubicBezTo>
                    <a:pt x="7527" y="29216"/>
                    <a:pt x="8026" y="29406"/>
                    <a:pt x="8525" y="29406"/>
                  </a:cubicBezTo>
                  <a:cubicBezTo>
                    <a:pt x="9024" y="29406"/>
                    <a:pt x="9523" y="29216"/>
                    <a:pt x="9904" y="28835"/>
                  </a:cubicBezTo>
                  <a:cubicBezTo>
                    <a:pt x="10666" y="28073"/>
                    <a:pt x="10666" y="26839"/>
                    <a:pt x="9904" y="26077"/>
                  </a:cubicBezTo>
                  <a:cubicBezTo>
                    <a:pt x="9523" y="25696"/>
                    <a:pt x="9024" y="25506"/>
                    <a:pt x="8525" y="25506"/>
                  </a:cubicBezTo>
                  <a:close/>
                  <a:moveTo>
                    <a:pt x="2141" y="31874"/>
                  </a:moveTo>
                  <a:cubicBezTo>
                    <a:pt x="1642" y="31874"/>
                    <a:pt x="1143" y="32065"/>
                    <a:pt x="763" y="32446"/>
                  </a:cubicBezTo>
                  <a:cubicBezTo>
                    <a:pt x="1" y="33207"/>
                    <a:pt x="1" y="34457"/>
                    <a:pt x="763" y="35219"/>
                  </a:cubicBezTo>
                  <a:cubicBezTo>
                    <a:pt x="1143" y="35599"/>
                    <a:pt x="1642" y="35790"/>
                    <a:pt x="2141" y="35790"/>
                  </a:cubicBezTo>
                  <a:cubicBezTo>
                    <a:pt x="2640" y="35790"/>
                    <a:pt x="3139" y="35599"/>
                    <a:pt x="3520" y="35219"/>
                  </a:cubicBezTo>
                  <a:cubicBezTo>
                    <a:pt x="4282" y="34457"/>
                    <a:pt x="4282" y="33207"/>
                    <a:pt x="3520" y="32446"/>
                  </a:cubicBezTo>
                  <a:cubicBezTo>
                    <a:pt x="3139" y="32065"/>
                    <a:pt x="2640" y="31874"/>
                    <a:pt x="2141" y="31874"/>
                  </a:cubicBezTo>
                  <a:close/>
                </a:path>
              </a:pathLst>
            </a:custGeom>
            <a:gradFill>
              <a:gsLst>
                <a:gs pos="0">
                  <a:schemeClr val="lt2">
                    <a:alpha val="46820"/>
                  </a:schemeClr>
                </a:gs>
                <a:gs pos="78000">
                  <a:schemeClr val="lt1">
                    <a:alpha val="46820"/>
                  </a:schemeClr>
                </a:gs>
                <a:gs pos="100000">
                  <a:schemeClr val="lt1">
                    <a:alpha val="4682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40"/>
            <p:cNvSpPr/>
            <p:nvPr/>
          </p:nvSpPr>
          <p:spPr>
            <a:xfrm rot="147769" flipH="1">
              <a:off x="6785273" y="4569932"/>
              <a:ext cx="454547" cy="449759"/>
            </a:xfrm>
            <a:custGeom>
              <a:avLst/>
              <a:gdLst/>
              <a:ahLst/>
              <a:cxnLst/>
              <a:rect l="l" t="t" r="r" b="b"/>
              <a:pathLst>
                <a:path w="36171" h="35790" extrusionOk="0">
                  <a:moveTo>
                    <a:pt x="34030" y="1"/>
                  </a:moveTo>
                  <a:cubicBezTo>
                    <a:pt x="33531" y="1"/>
                    <a:pt x="33032" y="191"/>
                    <a:pt x="32651" y="572"/>
                  </a:cubicBezTo>
                  <a:cubicBezTo>
                    <a:pt x="31890" y="1334"/>
                    <a:pt x="31890" y="2568"/>
                    <a:pt x="32651" y="3330"/>
                  </a:cubicBezTo>
                  <a:cubicBezTo>
                    <a:pt x="33032" y="3711"/>
                    <a:pt x="33531" y="3901"/>
                    <a:pt x="34030" y="3901"/>
                  </a:cubicBezTo>
                  <a:cubicBezTo>
                    <a:pt x="34529" y="3901"/>
                    <a:pt x="35028" y="3711"/>
                    <a:pt x="35409" y="3330"/>
                  </a:cubicBezTo>
                  <a:cubicBezTo>
                    <a:pt x="36171" y="2568"/>
                    <a:pt x="36171" y="1334"/>
                    <a:pt x="35409" y="572"/>
                  </a:cubicBezTo>
                  <a:cubicBezTo>
                    <a:pt x="35028" y="191"/>
                    <a:pt x="34529" y="1"/>
                    <a:pt x="34030" y="1"/>
                  </a:cubicBezTo>
                  <a:close/>
                  <a:moveTo>
                    <a:pt x="27662" y="6385"/>
                  </a:moveTo>
                  <a:cubicBezTo>
                    <a:pt x="27163" y="6385"/>
                    <a:pt x="26664" y="6575"/>
                    <a:pt x="26283" y="6956"/>
                  </a:cubicBezTo>
                  <a:cubicBezTo>
                    <a:pt x="25521" y="7718"/>
                    <a:pt x="25521" y="8952"/>
                    <a:pt x="26283" y="9714"/>
                  </a:cubicBezTo>
                  <a:cubicBezTo>
                    <a:pt x="26664" y="10095"/>
                    <a:pt x="27163" y="10285"/>
                    <a:pt x="27662" y="10285"/>
                  </a:cubicBezTo>
                  <a:cubicBezTo>
                    <a:pt x="28161" y="10285"/>
                    <a:pt x="28660" y="10095"/>
                    <a:pt x="29040" y="9714"/>
                  </a:cubicBezTo>
                  <a:cubicBezTo>
                    <a:pt x="29802" y="8952"/>
                    <a:pt x="29802" y="7718"/>
                    <a:pt x="29040" y="6956"/>
                  </a:cubicBezTo>
                  <a:cubicBezTo>
                    <a:pt x="28660" y="6575"/>
                    <a:pt x="28161" y="6385"/>
                    <a:pt x="27662" y="6385"/>
                  </a:cubicBezTo>
                  <a:close/>
                  <a:moveTo>
                    <a:pt x="21285" y="12753"/>
                  </a:moveTo>
                  <a:cubicBezTo>
                    <a:pt x="20783" y="12753"/>
                    <a:pt x="20280" y="12944"/>
                    <a:pt x="19899" y="13325"/>
                  </a:cubicBezTo>
                  <a:cubicBezTo>
                    <a:pt x="19137" y="14086"/>
                    <a:pt x="19137" y="15336"/>
                    <a:pt x="19899" y="16097"/>
                  </a:cubicBezTo>
                  <a:cubicBezTo>
                    <a:pt x="20280" y="16478"/>
                    <a:pt x="20783" y="16669"/>
                    <a:pt x="21285" y="16669"/>
                  </a:cubicBezTo>
                  <a:cubicBezTo>
                    <a:pt x="21788" y="16669"/>
                    <a:pt x="22291" y="16478"/>
                    <a:pt x="22672" y="16097"/>
                  </a:cubicBezTo>
                  <a:cubicBezTo>
                    <a:pt x="23434" y="15336"/>
                    <a:pt x="23434" y="14086"/>
                    <a:pt x="22672" y="13325"/>
                  </a:cubicBezTo>
                  <a:cubicBezTo>
                    <a:pt x="22291" y="12944"/>
                    <a:pt x="21788" y="12753"/>
                    <a:pt x="21285" y="12753"/>
                  </a:cubicBezTo>
                  <a:close/>
                  <a:moveTo>
                    <a:pt x="14917" y="19128"/>
                  </a:moveTo>
                  <a:cubicBezTo>
                    <a:pt x="14415" y="19128"/>
                    <a:pt x="13913" y="19318"/>
                    <a:pt x="13530" y="19693"/>
                  </a:cubicBezTo>
                  <a:cubicBezTo>
                    <a:pt x="12768" y="20455"/>
                    <a:pt x="12768" y="21689"/>
                    <a:pt x="13530" y="22451"/>
                  </a:cubicBezTo>
                  <a:cubicBezTo>
                    <a:pt x="13911" y="22832"/>
                    <a:pt x="14410" y="23022"/>
                    <a:pt x="14909" y="23022"/>
                  </a:cubicBezTo>
                  <a:cubicBezTo>
                    <a:pt x="15408" y="23022"/>
                    <a:pt x="15907" y="22832"/>
                    <a:pt x="16288" y="22451"/>
                  </a:cubicBezTo>
                  <a:cubicBezTo>
                    <a:pt x="17050" y="21689"/>
                    <a:pt x="17050" y="20455"/>
                    <a:pt x="16288" y="19693"/>
                  </a:cubicBezTo>
                  <a:cubicBezTo>
                    <a:pt x="15909" y="19314"/>
                    <a:pt x="15413" y="19128"/>
                    <a:pt x="14917" y="19128"/>
                  </a:cubicBezTo>
                  <a:close/>
                  <a:moveTo>
                    <a:pt x="8525" y="25506"/>
                  </a:moveTo>
                  <a:cubicBezTo>
                    <a:pt x="8026" y="25506"/>
                    <a:pt x="7527" y="25696"/>
                    <a:pt x="7146" y="26077"/>
                  </a:cubicBezTo>
                  <a:cubicBezTo>
                    <a:pt x="6385" y="26839"/>
                    <a:pt x="6385" y="28073"/>
                    <a:pt x="7146" y="28835"/>
                  </a:cubicBezTo>
                  <a:cubicBezTo>
                    <a:pt x="7527" y="29216"/>
                    <a:pt x="8026" y="29406"/>
                    <a:pt x="8525" y="29406"/>
                  </a:cubicBezTo>
                  <a:cubicBezTo>
                    <a:pt x="9024" y="29406"/>
                    <a:pt x="9523" y="29216"/>
                    <a:pt x="9904" y="28835"/>
                  </a:cubicBezTo>
                  <a:cubicBezTo>
                    <a:pt x="10666" y="28073"/>
                    <a:pt x="10666" y="26839"/>
                    <a:pt x="9904" y="26077"/>
                  </a:cubicBezTo>
                  <a:cubicBezTo>
                    <a:pt x="9523" y="25696"/>
                    <a:pt x="9024" y="25506"/>
                    <a:pt x="8525" y="25506"/>
                  </a:cubicBezTo>
                  <a:close/>
                  <a:moveTo>
                    <a:pt x="2141" y="31874"/>
                  </a:moveTo>
                  <a:cubicBezTo>
                    <a:pt x="1642" y="31874"/>
                    <a:pt x="1143" y="32065"/>
                    <a:pt x="763" y="32446"/>
                  </a:cubicBezTo>
                  <a:cubicBezTo>
                    <a:pt x="1" y="33207"/>
                    <a:pt x="1" y="34457"/>
                    <a:pt x="763" y="35219"/>
                  </a:cubicBezTo>
                  <a:cubicBezTo>
                    <a:pt x="1143" y="35599"/>
                    <a:pt x="1642" y="35790"/>
                    <a:pt x="2141" y="35790"/>
                  </a:cubicBezTo>
                  <a:cubicBezTo>
                    <a:pt x="2640" y="35790"/>
                    <a:pt x="3139" y="35599"/>
                    <a:pt x="3520" y="35219"/>
                  </a:cubicBezTo>
                  <a:cubicBezTo>
                    <a:pt x="4282" y="34457"/>
                    <a:pt x="4282" y="33207"/>
                    <a:pt x="3520" y="32446"/>
                  </a:cubicBezTo>
                  <a:cubicBezTo>
                    <a:pt x="3139" y="32065"/>
                    <a:pt x="2640" y="31874"/>
                    <a:pt x="2141" y="31874"/>
                  </a:cubicBezTo>
                  <a:close/>
                </a:path>
              </a:pathLst>
            </a:custGeom>
            <a:gradFill>
              <a:gsLst>
                <a:gs pos="0">
                  <a:schemeClr val="lt2">
                    <a:alpha val="46820"/>
                  </a:schemeClr>
                </a:gs>
                <a:gs pos="78000">
                  <a:schemeClr val="lt1">
                    <a:alpha val="46820"/>
                  </a:schemeClr>
                </a:gs>
                <a:gs pos="100000">
                  <a:schemeClr val="lt1">
                    <a:alpha val="4682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18" name="Google Shape;1618;p40"/>
            <p:cNvGrpSpPr/>
            <p:nvPr/>
          </p:nvGrpSpPr>
          <p:grpSpPr>
            <a:xfrm rot="-5400000" flipH="1">
              <a:off x="5819578" y="4727817"/>
              <a:ext cx="134004" cy="134004"/>
              <a:chOff x="8356813" y="1074288"/>
              <a:chExt cx="351900" cy="351900"/>
            </a:xfrm>
          </p:grpSpPr>
          <p:sp>
            <p:nvSpPr>
              <p:cNvPr id="1619" name="Google Shape;1619;p40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0" name="Google Shape;1620;p40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621" name="Google Shape;1621;p40"/>
          <p:cNvSpPr txBox="1">
            <a:spLocks noGrp="1"/>
          </p:cNvSpPr>
          <p:nvPr>
            <p:ph type="title"/>
          </p:nvPr>
        </p:nvSpPr>
        <p:spPr>
          <a:xfrm>
            <a:off x="751113" y="465148"/>
            <a:ext cx="66912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Финальная модель</a:t>
            </a:r>
            <a:endParaRPr dirty="0"/>
          </a:p>
        </p:txBody>
      </p:sp>
      <p:grpSp>
        <p:nvGrpSpPr>
          <p:cNvPr id="1623" name="Google Shape;1623;p40"/>
          <p:cNvGrpSpPr/>
          <p:nvPr/>
        </p:nvGrpSpPr>
        <p:grpSpPr>
          <a:xfrm rot="-5400000" flipH="1">
            <a:off x="8904403" y="2929792"/>
            <a:ext cx="134004" cy="134004"/>
            <a:chOff x="8356813" y="1074288"/>
            <a:chExt cx="351900" cy="351900"/>
          </a:xfrm>
        </p:grpSpPr>
        <p:sp>
          <p:nvSpPr>
            <p:cNvPr id="1624" name="Google Shape;1624;p40"/>
            <p:cNvSpPr/>
            <p:nvPr/>
          </p:nvSpPr>
          <p:spPr>
            <a:xfrm>
              <a:off x="8356813" y="1074288"/>
              <a:ext cx="351900" cy="3519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40"/>
            <p:cNvSpPr/>
            <p:nvPr/>
          </p:nvSpPr>
          <p:spPr>
            <a:xfrm>
              <a:off x="8406497" y="1123972"/>
              <a:ext cx="252600" cy="252600"/>
            </a:xfrm>
            <a:prstGeom prst="ellipse">
              <a:avLst/>
            </a:pr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D4755037-265F-6284-A3DC-BEBD18B8A9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1047" y="1870721"/>
            <a:ext cx="6691200" cy="1478400"/>
          </a:xfrm>
        </p:spPr>
        <p:txBody>
          <a:bodyPr/>
          <a:lstStyle/>
          <a:p>
            <a:r>
              <a:rPr lang="ru-RU" sz="1400" dirty="0">
                <a:latin typeface=""/>
              </a:rPr>
              <a:t>Ключевые улучшения:</a:t>
            </a:r>
          </a:p>
          <a:p>
            <a:r>
              <a:rPr lang="en-US" sz="1400" dirty="0">
                <a:latin typeface=""/>
              </a:rPr>
              <a:t>	</a:t>
            </a:r>
            <a:r>
              <a:rPr lang="ru-RU" sz="1400" dirty="0">
                <a:latin typeface=""/>
              </a:rPr>
              <a:t>Замораживание слоев </a:t>
            </a:r>
            <a:r>
              <a:rPr lang="en" sz="1400" dirty="0" err="1">
                <a:latin typeface=""/>
              </a:rPr>
              <a:t>ResNet</a:t>
            </a:r>
            <a:r>
              <a:rPr lang="en" sz="1400" dirty="0">
                <a:latin typeface=""/>
              </a:rPr>
              <a:t>:</a:t>
            </a:r>
          </a:p>
          <a:p>
            <a:r>
              <a:rPr lang="en-US" sz="1400" dirty="0">
                <a:latin typeface=""/>
              </a:rPr>
              <a:t>		</a:t>
            </a:r>
            <a:r>
              <a:rPr lang="ru-RU" sz="1400" dirty="0">
                <a:latin typeface=""/>
              </a:rPr>
              <a:t>Заморозили все слои, кроме последних 50</a:t>
            </a:r>
            <a:r>
              <a:rPr lang="en-US" sz="1400" dirty="0">
                <a:latin typeface=""/>
              </a:rPr>
              <a:t> </a:t>
            </a:r>
            <a:r>
              <a:rPr lang="ru-RU" sz="1400" dirty="0">
                <a:latin typeface=""/>
              </a:rPr>
              <a:t>параметров</a:t>
            </a:r>
          </a:p>
          <a:p>
            <a:r>
              <a:rPr lang="en-US" sz="1400" dirty="0">
                <a:latin typeface=""/>
              </a:rPr>
              <a:t>		</a:t>
            </a:r>
            <a:r>
              <a:rPr lang="ru-RU" sz="1400" dirty="0">
                <a:latin typeface=""/>
              </a:rPr>
              <a:t>Уменьшили </a:t>
            </a:r>
            <a:r>
              <a:rPr lang="en" sz="1400" dirty="0">
                <a:latin typeface=""/>
              </a:rPr>
              <a:t>learning rate </a:t>
            </a:r>
            <a:r>
              <a:rPr lang="ru-RU" sz="1400" dirty="0">
                <a:latin typeface=""/>
              </a:rPr>
              <a:t>для </a:t>
            </a:r>
            <a:r>
              <a:rPr lang="en" sz="1400" dirty="0">
                <a:latin typeface=""/>
              </a:rPr>
              <a:t>CNN (1e-5)</a:t>
            </a:r>
          </a:p>
          <a:p>
            <a:r>
              <a:rPr lang="en-US" sz="1400" dirty="0">
                <a:latin typeface=""/>
              </a:rPr>
              <a:t>	</a:t>
            </a:r>
            <a:r>
              <a:rPr lang="ru-RU" sz="1400" dirty="0">
                <a:latin typeface=""/>
              </a:rPr>
              <a:t>Усиленная регуляризация:</a:t>
            </a:r>
          </a:p>
          <a:p>
            <a:r>
              <a:rPr lang="en-US" sz="1400" dirty="0">
                <a:latin typeface=""/>
              </a:rPr>
              <a:t>		</a:t>
            </a:r>
            <a:r>
              <a:rPr lang="ru-RU" sz="1400" dirty="0">
                <a:latin typeface=""/>
              </a:rPr>
              <a:t>Увеличен </a:t>
            </a:r>
            <a:r>
              <a:rPr lang="en" sz="1400" dirty="0">
                <a:latin typeface=""/>
              </a:rPr>
              <a:t>Dropout (</a:t>
            </a:r>
            <a:r>
              <a:rPr lang="ru-RU" sz="1400" dirty="0">
                <a:latin typeface=""/>
              </a:rPr>
              <a:t>до 0.6 в классификаторе)</a:t>
            </a:r>
          </a:p>
          <a:p>
            <a:r>
              <a:rPr lang="en-US" sz="1400" dirty="0">
                <a:latin typeface=""/>
              </a:rPr>
              <a:t>		</a:t>
            </a:r>
            <a:r>
              <a:rPr lang="ru-RU" sz="1400" dirty="0">
                <a:latin typeface=""/>
              </a:rPr>
              <a:t>Добавлен сильный </a:t>
            </a:r>
            <a:r>
              <a:rPr lang="en" sz="1400" dirty="0">
                <a:latin typeface=""/>
              </a:rPr>
              <a:t>L2-</a:t>
            </a:r>
            <a:r>
              <a:rPr lang="ru-RU" sz="1400" dirty="0" err="1">
                <a:latin typeface=""/>
              </a:rPr>
              <a:t>регуляризатор</a:t>
            </a:r>
            <a:r>
              <a:rPr lang="ru-RU" sz="1400" dirty="0">
                <a:latin typeface=""/>
              </a:rPr>
              <a:t> (</a:t>
            </a:r>
            <a:r>
              <a:rPr lang="en" sz="1400" dirty="0" err="1">
                <a:latin typeface=""/>
              </a:rPr>
              <a:t>weight_decay</a:t>
            </a:r>
            <a:r>
              <a:rPr lang="en" sz="1400" dirty="0">
                <a:latin typeface=""/>
              </a:rPr>
              <a:t>=1e-4)</a:t>
            </a:r>
          </a:p>
          <a:p>
            <a:r>
              <a:rPr lang="en-US" sz="1400" dirty="0">
                <a:latin typeface=""/>
              </a:rPr>
              <a:t>		</a:t>
            </a:r>
            <a:r>
              <a:rPr lang="ru-RU" sz="1400" dirty="0">
                <a:latin typeface=""/>
              </a:rPr>
              <a:t>Упрощена архитектура (меньше нейронов в слоях)</a:t>
            </a:r>
          </a:p>
          <a:p>
            <a:r>
              <a:rPr lang="en-US" sz="1400" dirty="0">
                <a:latin typeface=""/>
              </a:rPr>
              <a:t>	</a:t>
            </a:r>
            <a:r>
              <a:rPr lang="ru-RU" sz="1400" dirty="0">
                <a:latin typeface=""/>
              </a:rPr>
              <a:t>Методы борьбы с дисбалансом:</a:t>
            </a:r>
          </a:p>
          <a:p>
            <a:r>
              <a:rPr lang="en-US" sz="1400" dirty="0">
                <a:latin typeface=""/>
              </a:rPr>
              <a:t>		</a:t>
            </a:r>
            <a:r>
              <a:rPr lang="ru-RU" sz="1400" dirty="0">
                <a:latin typeface=""/>
              </a:rPr>
              <a:t>Увеличен вес класса больных (3.0 вместо 2.0)</a:t>
            </a:r>
          </a:p>
          <a:p>
            <a:endParaRPr lang="ru-RU" sz="1400" dirty="0"/>
          </a:p>
        </p:txBody>
      </p:sp>
    </p:spTree>
    <p:extLst>
      <p:ext uri="{BB962C8B-B14F-4D97-AF65-F5344CB8AC3E}">
        <p14:creationId xmlns:p14="http://schemas.microsoft.com/office/powerpoint/2010/main" val="2535390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3" name="Google Shape;1483;p38"/>
          <p:cNvSpPr txBox="1">
            <a:spLocks noGrp="1"/>
          </p:cNvSpPr>
          <p:nvPr>
            <p:ph type="title" idx="2"/>
          </p:nvPr>
        </p:nvSpPr>
        <p:spPr>
          <a:xfrm>
            <a:off x="720000" y="1025725"/>
            <a:ext cx="1702500" cy="9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484" name="Google Shape;1484;p38"/>
          <p:cNvSpPr txBox="1">
            <a:spLocks noGrp="1"/>
          </p:cNvSpPr>
          <p:nvPr>
            <p:ph type="subTitle" idx="1"/>
          </p:nvPr>
        </p:nvSpPr>
        <p:spPr>
          <a:xfrm>
            <a:off x="720000" y="3252375"/>
            <a:ext cx="5598000" cy="45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485" name="Google Shape;1485;p38"/>
          <p:cNvGrpSpPr/>
          <p:nvPr/>
        </p:nvGrpSpPr>
        <p:grpSpPr>
          <a:xfrm>
            <a:off x="-374387" y="3354325"/>
            <a:ext cx="3922590" cy="2969900"/>
            <a:chOff x="-374387" y="3354325"/>
            <a:chExt cx="3922590" cy="2969900"/>
          </a:xfrm>
        </p:grpSpPr>
        <p:pic>
          <p:nvPicPr>
            <p:cNvPr id="1486" name="Google Shape;1486;p38"/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-374387" y="3354325"/>
              <a:ext cx="3891276" cy="29699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487" name="Google Shape;1487;p38"/>
            <p:cNvGrpSpPr/>
            <p:nvPr/>
          </p:nvGrpSpPr>
          <p:grpSpPr>
            <a:xfrm>
              <a:off x="1853583" y="4445557"/>
              <a:ext cx="1694620" cy="1360169"/>
              <a:chOff x="7945225" y="4302000"/>
              <a:chExt cx="904666" cy="726121"/>
            </a:xfrm>
          </p:grpSpPr>
          <p:sp>
            <p:nvSpPr>
              <p:cNvPr id="1488" name="Google Shape;1488;p38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9" name="Google Shape;1489;p38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0" name="Google Shape;1490;p38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491" name="Google Shape;1491;p38"/>
          <p:cNvSpPr txBox="1">
            <a:spLocks noGrp="1"/>
          </p:cNvSpPr>
          <p:nvPr>
            <p:ph type="title"/>
          </p:nvPr>
        </p:nvSpPr>
        <p:spPr>
          <a:xfrm>
            <a:off x="720000" y="2079325"/>
            <a:ext cx="5598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Введение</a:t>
            </a:r>
            <a:endParaRPr dirty="0"/>
          </a:p>
        </p:txBody>
      </p:sp>
      <p:grpSp>
        <p:nvGrpSpPr>
          <p:cNvPr id="1492" name="Google Shape;1492;p38"/>
          <p:cNvGrpSpPr/>
          <p:nvPr/>
        </p:nvGrpSpPr>
        <p:grpSpPr>
          <a:xfrm>
            <a:off x="6487513" y="-1301175"/>
            <a:ext cx="4268216" cy="6666030"/>
            <a:chOff x="6128138" y="-1301175"/>
            <a:chExt cx="4268216" cy="6666030"/>
          </a:xfrm>
        </p:grpSpPr>
        <p:sp>
          <p:nvSpPr>
            <p:cNvPr id="1493" name="Google Shape;1493;p38"/>
            <p:cNvSpPr/>
            <p:nvPr/>
          </p:nvSpPr>
          <p:spPr>
            <a:xfrm>
              <a:off x="6368175" y="103161"/>
              <a:ext cx="4006263" cy="4749291"/>
            </a:xfrm>
            <a:custGeom>
              <a:avLst/>
              <a:gdLst/>
              <a:ahLst/>
              <a:cxnLst/>
              <a:rect l="l" t="t" r="r" b="b"/>
              <a:pathLst>
                <a:path w="97678" h="115794" extrusionOk="0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38"/>
            <p:cNvSpPr/>
            <p:nvPr/>
          </p:nvSpPr>
          <p:spPr>
            <a:xfrm>
              <a:off x="6711143" y="81300"/>
              <a:ext cx="2925190" cy="3057668"/>
            </a:xfrm>
            <a:custGeom>
              <a:avLst/>
              <a:gdLst/>
              <a:ahLst/>
              <a:cxnLst/>
              <a:rect l="l" t="t" r="r" b="b"/>
              <a:pathLst>
                <a:path w="71320" h="74550" extrusionOk="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38"/>
            <p:cNvSpPr/>
            <p:nvPr/>
          </p:nvSpPr>
          <p:spPr>
            <a:xfrm>
              <a:off x="7243039" y="245650"/>
              <a:ext cx="3153315" cy="5119205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38"/>
            <p:cNvSpPr/>
            <p:nvPr/>
          </p:nvSpPr>
          <p:spPr>
            <a:xfrm>
              <a:off x="6875804" y="622450"/>
              <a:ext cx="1860443" cy="4595326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38"/>
            <p:cNvSpPr/>
            <p:nvPr/>
          </p:nvSpPr>
          <p:spPr>
            <a:xfrm>
              <a:off x="6573850" y="621225"/>
              <a:ext cx="1860443" cy="4595326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498" name="Google Shape;1498;p38"/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6128138" y="-1301175"/>
              <a:ext cx="4198516" cy="320440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499" name="Google Shape;1499;p38"/>
            <p:cNvGrpSpPr/>
            <p:nvPr/>
          </p:nvGrpSpPr>
          <p:grpSpPr>
            <a:xfrm rot="5400000">
              <a:off x="7873341" y="4254316"/>
              <a:ext cx="708100" cy="708500"/>
              <a:chOff x="3678700" y="407275"/>
              <a:chExt cx="708100" cy="708500"/>
            </a:xfrm>
          </p:grpSpPr>
          <p:sp>
            <p:nvSpPr>
              <p:cNvPr id="1500" name="Google Shape;1500;p38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1" name="Google Shape;1501;p38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2" name="Google Shape;1502;p38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3" name="Google Shape;1503;p38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4" name="Google Shape;1504;p38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5" name="Google Shape;1505;p38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6" name="Google Shape;1506;p38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07" name="Google Shape;1507;p38"/>
            <p:cNvGrpSpPr/>
            <p:nvPr/>
          </p:nvGrpSpPr>
          <p:grpSpPr>
            <a:xfrm rot="5400000">
              <a:off x="8639847" y="3354200"/>
              <a:ext cx="457787" cy="458045"/>
              <a:chOff x="3678700" y="407275"/>
              <a:chExt cx="708100" cy="708500"/>
            </a:xfrm>
          </p:grpSpPr>
          <p:sp>
            <p:nvSpPr>
              <p:cNvPr id="1508" name="Google Shape;1508;p38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9" name="Google Shape;1509;p38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0" name="Google Shape;1510;p38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1" name="Google Shape;1511;p38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2" name="Google Shape;1512;p38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3" name="Google Shape;1513;p38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4" name="Google Shape;1514;p38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15" name="Google Shape;1515;p38"/>
            <p:cNvGrpSpPr/>
            <p:nvPr/>
          </p:nvGrpSpPr>
          <p:grpSpPr>
            <a:xfrm>
              <a:off x="7787267" y="539497"/>
              <a:ext cx="208184" cy="208184"/>
              <a:chOff x="8356813" y="1074288"/>
              <a:chExt cx="351900" cy="351900"/>
            </a:xfrm>
          </p:grpSpPr>
          <p:sp>
            <p:nvSpPr>
              <p:cNvPr id="1516" name="Google Shape;1516;p38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7" name="Google Shape;1517;p38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18" name="Google Shape;1518;p38"/>
            <p:cNvGrpSpPr/>
            <p:nvPr/>
          </p:nvGrpSpPr>
          <p:grpSpPr>
            <a:xfrm>
              <a:off x="7194842" y="2467660"/>
              <a:ext cx="208184" cy="208184"/>
              <a:chOff x="8356813" y="1074288"/>
              <a:chExt cx="351900" cy="351900"/>
            </a:xfrm>
          </p:grpSpPr>
          <p:sp>
            <p:nvSpPr>
              <p:cNvPr id="1519" name="Google Shape;1519;p38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0" name="Google Shape;1520;p38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21" name="Google Shape;1521;p38"/>
            <p:cNvSpPr/>
            <p:nvPr/>
          </p:nvSpPr>
          <p:spPr>
            <a:xfrm>
              <a:off x="7095150" y="4164050"/>
              <a:ext cx="147900" cy="1479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22" name="Google Shape;1522;p38"/>
          <p:cNvGrpSpPr/>
          <p:nvPr/>
        </p:nvGrpSpPr>
        <p:grpSpPr>
          <a:xfrm>
            <a:off x="796100" y="3019701"/>
            <a:ext cx="4558967" cy="134100"/>
            <a:chOff x="796100" y="3019701"/>
            <a:chExt cx="4558967" cy="134100"/>
          </a:xfrm>
        </p:grpSpPr>
        <p:sp>
          <p:nvSpPr>
            <p:cNvPr id="1523" name="Google Shape;1523;p38"/>
            <p:cNvSpPr/>
            <p:nvPr/>
          </p:nvSpPr>
          <p:spPr>
            <a:xfrm>
              <a:off x="5220967" y="3019701"/>
              <a:ext cx="134100" cy="1341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524" name="Google Shape;1524;p38"/>
            <p:cNvCxnSpPr/>
            <p:nvPr/>
          </p:nvCxnSpPr>
          <p:spPr>
            <a:xfrm>
              <a:off x="796100" y="3086750"/>
              <a:ext cx="4462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525" name="Google Shape;1525;p38"/>
            <p:cNvSpPr/>
            <p:nvPr/>
          </p:nvSpPr>
          <p:spPr>
            <a:xfrm>
              <a:off x="5251079" y="30498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5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Итоговые Метрики</a:t>
            </a:r>
            <a:endParaRPr dirty="0"/>
          </a:p>
        </p:txBody>
      </p:sp>
      <p:graphicFrame>
        <p:nvGraphicFramePr>
          <p:cNvPr id="2194" name="Google Shape;2194;p56"/>
          <p:cNvGraphicFramePr/>
          <p:nvPr>
            <p:extLst>
              <p:ext uri="{D42A27DB-BD31-4B8C-83A1-F6EECF244321}">
                <p14:modId xmlns:p14="http://schemas.microsoft.com/office/powerpoint/2010/main" val="1513744406"/>
              </p:ext>
            </p:extLst>
          </p:nvPr>
        </p:nvGraphicFramePr>
        <p:xfrm>
          <a:off x="524614" y="1017725"/>
          <a:ext cx="7798771" cy="3277280"/>
        </p:xfrm>
        <a:graphic>
          <a:graphicData uri="http://schemas.openxmlformats.org/drawingml/2006/table">
            <a:tbl>
              <a:tblPr>
                <a:noFill/>
                <a:tableStyleId>{0A924E60-F3F5-4EDE-88C1-A3BBF9AFF5BE}</a:tableStyleId>
              </a:tblPr>
              <a:tblGrid>
                <a:gridCol w="20786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90586">
                  <a:extLst>
                    <a:ext uri="{9D8B030D-6E8A-4147-A177-3AD203B41FA5}">
                      <a16:colId xmlns:a16="http://schemas.microsoft.com/office/drawing/2014/main" val="2989490061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0073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04838">
                <a:tc>
                  <a:txBody>
                    <a:bodyPr/>
                    <a:lstStyle/>
                    <a:p>
                      <a:pPr marL="22860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000" b="1" dirty="0">
                          <a:solidFill>
                            <a:schemeClr val="dk1"/>
                          </a:solidFill>
                          <a:latin typeface="IBM Plex Mono"/>
                          <a:sym typeface="IBM Plex Mono"/>
                        </a:rPr>
                        <a:t>Метрика</a:t>
                      </a:r>
                      <a:endParaRPr sz="2000" b="1" dirty="0">
                        <a:solidFill>
                          <a:schemeClr val="dk1"/>
                        </a:solidFill>
                        <a:latin typeface="IBM Plex Mono"/>
                        <a:sym typeface="IBM Plex Mon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22860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000" b="1" dirty="0">
                          <a:solidFill>
                            <a:schemeClr val="dk1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50</a:t>
                      </a:r>
                      <a:r>
                        <a:rPr lang="ru-RU" sz="2000" b="1" dirty="0">
                          <a:solidFill>
                            <a:schemeClr val="dk1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% порог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22860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dirty="0">
                          <a:solidFill>
                            <a:schemeClr val="dk1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40</a:t>
                      </a:r>
                      <a:r>
                        <a:rPr lang="ru-RU" sz="2000" b="1" dirty="0">
                          <a:solidFill>
                            <a:schemeClr val="dk1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%</a:t>
                      </a:r>
                      <a:r>
                        <a:rPr lang="en-US" sz="2000" b="1" dirty="0">
                          <a:solidFill>
                            <a:schemeClr val="dk1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 </a:t>
                      </a:r>
                      <a:r>
                        <a:rPr lang="en-US" sz="2000" b="1" dirty="0" err="1">
                          <a:solidFill>
                            <a:schemeClr val="dk1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по</a:t>
                      </a:r>
                      <a:r>
                        <a:rPr lang="ru-RU" sz="2000" b="1" dirty="0">
                          <a:solidFill>
                            <a:schemeClr val="dk1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рог</a:t>
                      </a:r>
                      <a:endParaRPr sz="2000" b="1" dirty="0">
                        <a:solidFill>
                          <a:schemeClr val="dk1"/>
                        </a:solidFill>
                        <a:latin typeface="IBM Plex Mono"/>
                        <a:ea typeface="IBM Plex Mono"/>
                        <a:cs typeface="IBM Plex Mono"/>
                        <a:sym typeface="IBM Plex Mono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22860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dirty="0">
                          <a:solidFill>
                            <a:schemeClr val="dk1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30</a:t>
                      </a:r>
                      <a:r>
                        <a:rPr lang="ru-RU" sz="2000" b="1" dirty="0">
                          <a:solidFill>
                            <a:schemeClr val="dk1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%</a:t>
                      </a:r>
                      <a:r>
                        <a:rPr lang="en-US" sz="2000" b="1" dirty="0">
                          <a:solidFill>
                            <a:schemeClr val="dk1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 </a:t>
                      </a:r>
                      <a:r>
                        <a:rPr lang="en-US" sz="2000" b="1" dirty="0" err="1">
                          <a:solidFill>
                            <a:schemeClr val="dk1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п</a:t>
                      </a:r>
                      <a:r>
                        <a:rPr lang="ru-RU" sz="2000" b="1" dirty="0" err="1">
                          <a:solidFill>
                            <a:schemeClr val="dk1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орог</a:t>
                      </a:r>
                      <a:endParaRPr sz="2000" b="1" dirty="0">
                        <a:solidFill>
                          <a:schemeClr val="dk1"/>
                        </a:solidFill>
                        <a:latin typeface="IBM Plex Mono"/>
                        <a:ea typeface="IBM Plex Mono"/>
                        <a:cs typeface="IBM Plex Mono"/>
                        <a:sym typeface="IBM Plex Mon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4488">
                <a:tc>
                  <a:txBody>
                    <a:bodyPr/>
                    <a:lstStyle/>
                    <a:p>
                      <a:pPr marL="457200" marR="0" lvl="0" indent="-31750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Poppins"/>
                        <a:buChar char="●"/>
                        <a:tabLst/>
                        <a:defRPr/>
                      </a:pPr>
                      <a:r>
                        <a:rPr lang="en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Accuracy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457200" lvl="0" indent="-3175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Poppins"/>
                        <a:buChar char="●"/>
                      </a:pPr>
                      <a:r>
                        <a:rPr lang="ru-RU" dirty="0">
                          <a:solidFill>
                            <a:schemeClr val="dk1"/>
                          </a:solidFill>
                          <a:latin typeface="Poppins"/>
                          <a:cs typeface="Poppins"/>
                          <a:sym typeface="Poppins"/>
                        </a:rPr>
                        <a:t>0.7596</a:t>
                      </a:r>
                      <a:endParaRPr dirty="0">
                        <a:solidFill>
                          <a:schemeClr val="dk1"/>
                        </a:solidFill>
                        <a:latin typeface="Poppins"/>
                        <a:cs typeface="Poppins"/>
                        <a:sym typeface="Poppins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457200" lvl="0" indent="-3175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Poppins"/>
                        <a:buChar char="●"/>
                      </a:pPr>
                      <a:r>
                        <a:rPr lang="ru-RU" dirty="0">
                          <a:solidFill>
                            <a:schemeClr val="dk1"/>
                          </a:solidFill>
                          <a:latin typeface="Poppins"/>
                          <a:cs typeface="Poppins"/>
                          <a:sym typeface="Poppins"/>
                        </a:rPr>
                        <a:t>0.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7375</a:t>
                      </a:r>
                      <a:endParaRPr dirty="0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457200" lvl="0" indent="-3175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Poppins"/>
                        <a:buChar char="●"/>
                      </a:pPr>
                      <a:r>
                        <a:rPr lang="ru-RU" dirty="0">
                          <a:solidFill>
                            <a:schemeClr val="dk1"/>
                          </a:solidFill>
                          <a:latin typeface="Poppins"/>
                          <a:cs typeface="Poppins"/>
                          <a:sym typeface="Poppins"/>
                        </a:rPr>
                        <a:t>0.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6482</a:t>
                      </a:r>
                      <a:endParaRPr dirty="0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4489">
                <a:tc>
                  <a:txBody>
                    <a:bodyPr/>
                    <a:lstStyle/>
                    <a:p>
                      <a:pPr marL="457200" marR="0" lvl="0" indent="-31750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Poppins"/>
                        <a:buChar char="●"/>
                        <a:tabLst/>
                        <a:defRPr/>
                      </a:pPr>
                      <a:r>
                        <a:rPr lang="en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Precision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457200" lvl="0" indent="-3175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Poppins"/>
                        <a:buChar char="●"/>
                      </a:pPr>
                      <a:r>
                        <a:rPr lang="ru-RU" dirty="0">
                          <a:solidFill>
                            <a:schemeClr val="dk1"/>
                          </a:solidFill>
                          <a:latin typeface="Poppins"/>
                          <a:cs typeface="Poppins"/>
                          <a:sym typeface="Poppins"/>
                        </a:rPr>
                        <a:t>0.8107</a:t>
                      </a:r>
                      <a:endParaRPr dirty="0">
                        <a:solidFill>
                          <a:schemeClr val="dk1"/>
                        </a:solidFill>
                        <a:latin typeface="Poppins"/>
                        <a:cs typeface="Poppins"/>
                        <a:sym typeface="Poppins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457200" lvl="0" indent="-3175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Poppins"/>
                        <a:buChar char="●"/>
                      </a:pPr>
                      <a:r>
                        <a:rPr lang="ru-RU" dirty="0">
                          <a:solidFill>
                            <a:schemeClr val="dk1"/>
                          </a:solidFill>
                          <a:latin typeface="Poppins"/>
                          <a:cs typeface="Poppins"/>
                          <a:sym typeface="Poppins"/>
                        </a:rPr>
                        <a:t>0.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7567</a:t>
                      </a:r>
                      <a:endParaRPr dirty="0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457200" lvl="0" indent="-3175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Poppins"/>
                        <a:buChar char="●"/>
                      </a:pPr>
                      <a:r>
                        <a:rPr lang="ru-RU" dirty="0">
                          <a:solidFill>
                            <a:schemeClr val="dk1"/>
                          </a:solidFill>
                          <a:latin typeface="Poppins"/>
                          <a:cs typeface="Poppins"/>
                          <a:sym typeface="Poppins"/>
                        </a:rPr>
                        <a:t>0.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6743</a:t>
                      </a:r>
                      <a:endParaRPr dirty="0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638400"/>
                  </a:ext>
                </a:extLst>
              </a:tr>
              <a:tr h="514488">
                <a:tc>
                  <a:txBody>
                    <a:bodyPr/>
                    <a:lstStyle/>
                    <a:p>
                      <a:pPr marL="457200" marR="0" lvl="0" indent="-31750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Poppins"/>
                        <a:buChar char="●"/>
                        <a:tabLst/>
                        <a:defRPr/>
                      </a:pPr>
                      <a:r>
                        <a:rPr lang="en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Recall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457200" lvl="0" indent="-3175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Poppins"/>
                        <a:buChar char="●"/>
                      </a:pPr>
                      <a:r>
                        <a:rPr lang="ru-RU" dirty="0">
                          <a:solidFill>
                            <a:schemeClr val="dk1"/>
                          </a:solidFill>
                          <a:latin typeface="Poppins"/>
                          <a:cs typeface="Poppins"/>
                          <a:sym typeface="Poppins"/>
                        </a:rPr>
                        <a:t>0.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Poppins"/>
                          <a:cs typeface="Poppins"/>
                          <a:sym typeface="Poppins"/>
                        </a:rPr>
                        <a:t>9310</a:t>
                      </a:r>
                      <a:endParaRPr dirty="0">
                        <a:solidFill>
                          <a:schemeClr val="dk1"/>
                        </a:solidFill>
                        <a:latin typeface="Poppins"/>
                        <a:cs typeface="Poppins"/>
                        <a:sym typeface="Poppins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457200" lvl="0" indent="-3175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Poppins"/>
                        <a:buChar char="●"/>
                      </a:pPr>
                      <a:r>
                        <a:rPr lang="ru-RU" dirty="0">
                          <a:solidFill>
                            <a:schemeClr val="dk1"/>
                          </a:solidFill>
                          <a:latin typeface="Poppins"/>
                          <a:cs typeface="Poppins"/>
                          <a:sym typeface="Poppins"/>
                        </a:rPr>
                        <a:t>0.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9778</a:t>
                      </a:r>
                      <a:endParaRPr dirty="0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457200" lvl="0" indent="-3175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Poppins"/>
                        <a:buChar char="●"/>
                      </a:pPr>
                      <a:r>
                        <a:rPr lang="ru-RU" dirty="0">
                          <a:solidFill>
                            <a:schemeClr val="dk1"/>
                          </a:solidFill>
                          <a:latin typeface="Poppins"/>
                          <a:cs typeface="Poppins"/>
                          <a:sym typeface="Poppins"/>
                        </a:rPr>
                        <a:t>0.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9894</a:t>
                      </a:r>
                      <a:endParaRPr dirty="0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7190615"/>
                  </a:ext>
                </a:extLst>
              </a:tr>
              <a:tr h="514489">
                <a:tc>
                  <a:txBody>
                    <a:bodyPr/>
                    <a:lstStyle/>
                    <a:p>
                      <a:pPr marL="457200" marR="0" lvl="0" indent="-31750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Poppins"/>
                        <a:buChar char="●"/>
                        <a:tabLst/>
                        <a:defRPr/>
                      </a:pPr>
                      <a:r>
                        <a:rPr lang="en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F1-score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457200" lvl="0" indent="-3175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Poppins"/>
                        <a:buChar char="●"/>
                      </a:pPr>
                      <a:r>
                        <a:rPr lang="ru-RU" dirty="0">
                          <a:solidFill>
                            <a:schemeClr val="dk1"/>
                          </a:solidFill>
                          <a:latin typeface="Poppins"/>
                          <a:cs typeface="Poppins"/>
                          <a:sym typeface="Poppins"/>
                        </a:rPr>
                        <a:t>0.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Poppins"/>
                          <a:cs typeface="Poppins"/>
                          <a:sym typeface="Poppins"/>
                        </a:rPr>
                        <a:t>8790</a:t>
                      </a:r>
                      <a:endParaRPr dirty="0">
                        <a:solidFill>
                          <a:schemeClr val="dk1"/>
                        </a:solidFill>
                        <a:latin typeface="Poppins"/>
                        <a:cs typeface="Poppins"/>
                        <a:sym typeface="Poppins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457200" lvl="0" indent="-3175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Poppins"/>
                        <a:buChar char="●"/>
                      </a:pPr>
                      <a:r>
                        <a:rPr lang="ru-RU" dirty="0">
                          <a:solidFill>
                            <a:schemeClr val="dk1"/>
                          </a:solidFill>
                          <a:latin typeface="Poppins"/>
                          <a:cs typeface="Poppins"/>
                          <a:sym typeface="Poppins"/>
                        </a:rPr>
                        <a:t>0.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8716</a:t>
                      </a:r>
                      <a:endParaRPr dirty="0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457200" lvl="0" indent="-3175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Poppins"/>
                        <a:buChar char="●"/>
                      </a:pPr>
                      <a:r>
                        <a:rPr lang="ru-RU" dirty="0">
                          <a:solidFill>
                            <a:schemeClr val="dk1"/>
                          </a:solidFill>
                          <a:latin typeface="Poppins"/>
                          <a:cs typeface="Poppins"/>
                          <a:sym typeface="Poppins"/>
                        </a:rPr>
                        <a:t>0.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7754</a:t>
                      </a:r>
                      <a:endParaRPr dirty="0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1152194"/>
                  </a:ext>
                </a:extLst>
              </a:tr>
              <a:tr h="514488">
                <a:tc>
                  <a:txBody>
                    <a:bodyPr/>
                    <a:lstStyle/>
                    <a:p>
                      <a:pPr marL="457200" marR="0" lvl="0" indent="-31750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Poppins"/>
                        <a:buChar char="●"/>
                        <a:tabLst/>
                        <a:defRPr/>
                      </a:pPr>
                      <a:r>
                        <a:rPr lang="en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AUC-ROC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457200" lvl="0" indent="-3175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Poppins"/>
                        <a:buChar char="●"/>
                      </a:pPr>
                      <a:r>
                        <a:rPr lang="ru-RU" dirty="0">
                          <a:solidFill>
                            <a:schemeClr val="dk1"/>
                          </a:solidFill>
                          <a:latin typeface="Poppins"/>
                          <a:cs typeface="Poppins"/>
                          <a:sym typeface="Poppins"/>
                        </a:rPr>
                        <a:t>0.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Poppins"/>
                          <a:cs typeface="Poppins"/>
                          <a:sym typeface="Poppins"/>
                        </a:rPr>
                        <a:t>8484</a:t>
                      </a:r>
                      <a:endParaRPr dirty="0">
                        <a:solidFill>
                          <a:schemeClr val="dk1"/>
                        </a:solidFill>
                        <a:latin typeface="Poppins"/>
                        <a:cs typeface="Poppins"/>
                        <a:sym typeface="Poppins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457200" marR="0" lvl="0" indent="-31750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Poppins"/>
                        <a:buChar char="●"/>
                        <a:tabLst/>
                        <a:defRPr/>
                      </a:pPr>
                      <a:r>
                        <a:rPr lang="ru-RU" dirty="0">
                          <a:solidFill>
                            <a:schemeClr val="dk1"/>
                          </a:solidFill>
                          <a:latin typeface="Poppins"/>
                          <a:cs typeface="Poppins"/>
                          <a:sym typeface="Poppins"/>
                        </a:rPr>
                        <a:t>0.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Poppins"/>
                          <a:cs typeface="Poppins"/>
                          <a:sym typeface="Poppins"/>
                        </a:rPr>
                        <a:t>8484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457200" marR="0" lvl="0" indent="-31750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Poppins"/>
                        <a:buChar char="●"/>
                        <a:tabLst/>
                        <a:defRPr/>
                      </a:pPr>
                      <a:r>
                        <a:rPr lang="ru-RU" dirty="0">
                          <a:solidFill>
                            <a:schemeClr val="dk1"/>
                          </a:solidFill>
                          <a:latin typeface="Poppins"/>
                          <a:cs typeface="Poppins"/>
                          <a:sym typeface="Poppins"/>
                        </a:rPr>
                        <a:t>0.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Poppins"/>
                          <a:cs typeface="Poppins"/>
                          <a:sym typeface="Poppins"/>
                        </a:rPr>
                        <a:t>8484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29134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234636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5" name="Google Shape;1545;p40"/>
          <p:cNvGrpSpPr/>
          <p:nvPr/>
        </p:nvGrpSpPr>
        <p:grpSpPr>
          <a:xfrm>
            <a:off x="-2524244" y="-2281266"/>
            <a:ext cx="8164418" cy="6343459"/>
            <a:chOff x="-2613417" y="-2806210"/>
            <a:chExt cx="8164418" cy="6343459"/>
          </a:xfrm>
        </p:grpSpPr>
        <p:grpSp>
          <p:nvGrpSpPr>
            <p:cNvPr id="1546" name="Google Shape;1546;p40"/>
            <p:cNvGrpSpPr/>
            <p:nvPr/>
          </p:nvGrpSpPr>
          <p:grpSpPr>
            <a:xfrm>
              <a:off x="-2613417" y="-2806210"/>
              <a:ext cx="8164418" cy="6343459"/>
              <a:chOff x="-2613417" y="-2806210"/>
              <a:chExt cx="8164418" cy="6343459"/>
            </a:xfrm>
          </p:grpSpPr>
          <p:grpSp>
            <p:nvGrpSpPr>
              <p:cNvPr id="1547" name="Google Shape;1547;p40"/>
              <p:cNvGrpSpPr/>
              <p:nvPr/>
            </p:nvGrpSpPr>
            <p:grpSpPr>
              <a:xfrm>
                <a:off x="-191059" y="95963"/>
                <a:ext cx="1538562" cy="971589"/>
                <a:chOff x="-191059" y="95963"/>
                <a:chExt cx="1538562" cy="971589"/>
              </a:xfrm>
            </p:grpSpPr>
            <p:grpSp>
              <p:nvGrpSpPr>
                <p:cNvPr id="1548" name="Google Shape;1548;p40"/>
                <p:cNvGrpSpPr/>
                <p:nvPr/>
              </p:nvGrpSpPr>
              <p:grpSpPr>
                <a:xfrm>
                  <a:off x="-191059" y="201619"/>
                  <a:ext cx="904284" cy="865933"/>
                  <a:chOff x="2038491" y="-937756"/>
                  <a:chExt cx="904284" cy="865933"/>
                </a:xfrm>
              </p:grpSpPr>
              <p:grpSp>
                <p:nvGrpSpPr>
                  <p:cNvPr id="1549" name="Google Shape;1549;p40"/>
                  <p:cNvGrpSpPr/>
                  <p:nvPr/>
                </p:nvGrpSpPr>
                <p:grpSpPr>
                  <a:xfrm>
                    <a:off x="2096570" y="-863491"/>
                    <a:ext cx="717621" cy="717392"/>
                    <a:chOff x="1483457" y="3953671"/>
                    <a:chExt cx="717621" cy="717392"/>
                  </a:xfrm>
                </p:grpSpPr>
                <p:sp>
                  <p:nvSpPr>
                    <p:cNvPr id="1550" name="Google Shape;1550;p40"/>
                    <p:cNvSpPr/>
                    <p:nvPr/>
                  </p:nvSpPr>
                  <p:spPr>
                    <a:xfrm>
                      <a:off x="1483457" y="425726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51" name="Google Shape;1551;p40"/>
                    <p:cNvSpPr/>
                    <p:nvPr/>
                  </p:nvSpPr>
                  <p:spPr>
                    <a:xfrm>
                      <a:off x="1559470" y="418148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52" name="Google Shape;1552;p40"/>
                    <p:cNvSpPr/>
                    <p:nvPr/>
                  </p:nvSpPr>
                  <p:spPr>
                    <a:xfrm>
                      <a:off x="1635483" y="4105239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1" y="381"/>
                          </a:lnTo>
                          <a:lnTo>
                            <a:pt x="26740" y="27120"/>
                          </a:lnTo>
                          <a:lnTo>
                            <a:pt x="27121" y="26755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53" name="Google Shape;1553;p40"/>
                    <p:cNvSpPr/>
                    <p:nvPr/>
                  </p:nvSpPr>
                  <p:spPr>
                    <a:xfrm>
                      <a:off x="1711267" y="402945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55" y="27121"/>
                          </a:lnTo>
                          <a:lnTo>
                            <a:pt x="27120" y="26755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54" name="Google Shape;1554;p40"/>
                    <p:cNvSpPr/>
                    <p:nvPr/>
                  </p:nvSpPr>
                  <p:spPr>
                    <a:xfrm>
                      <a:off x="1787280" y="395367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2" y="1"/>
                          </a:moveTo>
                          <a:lnTo>
                            <a:pt x="1" y="382"/>
                          </a:lnTo>
                          <a:lnTo>
                            <a:pt x="26740" y="27121"/>
                          </a:lnTo>
                          <a:lnTo>
                            <a:pt x="27121" y="26740"/>
                          </a:lnTo>
                          <a:lnTo>
                            <a:pt x="382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sp>
                <p:nvSpPr>
                  <p:cNvPr id="1555" name="Google Shape;1555;p40"/>
                  <p:cNvSpPr/>
                  <p:nvPr/>
                </p:nvSpPr>
                <p:spPr>
                  <a:xfrm>
                    <a:off x="2038491" y="-937756"/>
                    <a:ext cx="904284" cy="8659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902" h="35337" extrusionOk="0">
                        <a:moveTo>
                          <a:pt x="18449" y="1"/>
                        </a:moveTo>
                        <a:cubicBezTo>
                          <a:pt x="16409" y="1"/>
                          <a:pt x="14368" y="778"/>
                          <a:pt x="12814" y="2332"/>
                        </a:cubicBezTo>
                        <a:lnTo>
                          <a:pt x="3108" y="12037"/>
                        </a:lnTo>
                        <a:cubicBezTo>
                          <a:pt x="0" y="15145"/>
                          <a:pt x="0" y="20189"/>
                          <a:pt x="3108" y="23297"/>
                        </a:cubicBezTo>
                        <a:lnTo>
                          <a:pt x="12814" y="33017"/>
                        </a:lnTo>
                        <a:cubicBezTo>
                          <a:pt x="14368" y="34564"/>
                          <a:pt x="16405" y="35337"/>
                          <a:pt x="18443" y="35337"/>
                        </a:cubicBezTo>
                        <a:cubicBezTo>
                          <a:pt x="20481" y="35337"/>
                          <a:pt x="22519" y="34564"/>
                          <a:pt x="24073" y="33017"/>
                        </a:cubicBezTo>
                        <a:lnTo>
                          <a:pt x="33794" y="23297"/>
                        </a:lnTo>
                        <a:cubicBezTo>
                          <a:pt x="36902" y="20189"/>
                          <a:pt x="36902" y="15145"/>
                          <a:pt x="33794" y="12037"/>
                        </a:cubicBezTo>
                        <a:lnTo>
                          <a:pt x="24073" y="2332"/>
                        </a:lnTo>
                        <a:cubicBezTo>
                          <a:pt x="22527" y="778"/>
                          <a:pt x="20489" y="1"/>
                          <a:pt x="18449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8000">
                        <a:schemeClr val="lt1"/>
                      </a:gs>
                      <a:gs pos="56000">
                        <a:srgbClr val="FFFFFF">
                          <a:alpha val="0"/>
                        </a:srgbClr>
                      </a:gs>
                      <a:gs pos="74000">
                        <a:schemeClr val="lt1"/>
                      </a:gs>
                      <a:gs pos="100000">
                        <a:srgbClr val="0C0A9E">
                          <a:alpha val="20000"/>
                        </a:srgb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556" name="Google Shape;1556;p40"/>
                <p:cNvGrpSpPr/>
                <p:nvPr/>
              </p:nvGrpSpPr>
              <p:grpSpPr>
                <a:xfrm>
                  <a:off x="584533" y="95963"/>
                  <a:ext cx="473483" cy="453403"/>
                  <a:chOff x="2038491" y="-937756"/>
                  <a:chExt cx="904284" cy="865933"/>
                </a:xfrm>
              </p:grpSpPr>
              <p:grpSp>
                <p:nvGrpSpPr>
                  <p:cNvPr id="1557" name="Google Shape;1557;p40"/>
                  <p:cNvGrpSpPr/>
                  <p:nvPr/>
                </p:nvGrpSpPr>
                <p:grpSpPr>
                  <a:xfrm>
                    <a:off x="2096570" y="-863491"/>
                    <a:ext cx="717621" cy="717392"/>
                    <a:chOff x="1483457" y="3953671"/>
                    <a:chExt cx="717621" cy="717392"/>
                  </a:xfrm>
                </p:grpSpPr>
                <p:sp>
                  <p:nvSpPr>
                    <p:cNvPr id="1558" name="Google Shape;1558;p40"/>
                    <p:cNvSpPr/>
                    <p:nvPr/>
                  </p:nvSpPr>
                  <p:spPr>
                    <a:xfrm>
                      <a:off x="1483457" y="425726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59" name="Google Shape;1559;p40"/>
                    <p:cNvSpPr/>
                    <p:nvPr/>
                  </p:nvSpPr>
                  <p:spPr>
                    <a:xfrm>
                      <a:off x="1559470" y="418148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60" name="Google Shape;1560;p40"/>
                    <p:cNvSpPr/>
                    <p:nvPr/>
                  </p:nvSpPr>
                  <p:spPr>
                    <a:xfrm>
                      <a:off x="1635483" y="4105239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1" y="381"/>
                          </a:lnTo>
                          <a:lnTo>
                            <a:pt x="26740" y="27120"/>
                          </a:lnTo>
                          <a:lnTo>
                            <a:pt x="27121" y="26755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61" name="Google Shape;1561;p40"/>
                    <p:cNvSpPr/>
                    <p:nvPr/>
                  </p:nvSpPr>
                  <p:spPr>
                    <a:xfrm>
                      <a:off x="1711267" y="402945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55" y="27121"/>
                          </a:lnTo>
                          <a:lnTo>
                            <a:pt x="27120" y="26755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62" name="Google Shape;1562;p40"/>
                    <p:cNvSpPr/>
                    <p:nvPr/>
                  </p:nvSpPr>
                  <p:spPr>
                    <a:xfrm>
                      <a:off x="1787280" y="395367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2" y="1"/>
                          </a:moveTo>
                          <a:lnTo>
                            <a:pt x="1" y="382"/>
                          </a:lnTo>
                          <a:lnTo>
                            <a:pt x="26740" y="27121"/>
                          </a:lnTo>
                          <a:lnTo>
                            <a:pt x="27121" y="26740"/>
                          </a:lnTo>
                          <a:lnTo>
                            <a:pt x="382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sp>
                <p:nvSpPr>
                  <p:cNvPr id="1563" name="Google Shape;1563;p40"/>
                  <p:cNvSpPr/>
                  <p:nvPr/>
                </p:nvSpPr>
                <p:spPr>
                  <a:xfrm>
                    <a:off x="2038491" y="-937756"/>
                    <a:ext cx="904284" cy="8659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902" h="35337" extrusionOk="0">
                        <a:moveTo>
                          <a:pt x="18449" y="1"/>
                        </a:moveTo>
                        <a:cubicBezTo>
                          <a:pt x="16409" y="1"/>
                          <a:pt x="14368" y="778"/>
                          <a:pt x="12814" y="2332"/>
                        </a:cubicBezTo>
                        <a:lnTo>
                          <a:pt x="3108" y="12037"/>
                        </a:lnTo>
                        <a:cubicBezTo>
                          <a:pt x="0" y="15145"/>
                          <a:pt x="0" y="20189"/>
                          <a:pt x="3108" y="23297"/>
                        </a:cubicBezTo>
                        <a:lnTo>
                          <a:pt x="12814" y="33017"/>
                        </a:lnTo>
                        <a:cubicBezTo>
                          <a:pt x="14368" y="34564"/>
                          <a:pt x="16405" y="35337"/>
                          <a:pt x="18443" y="35337"/>
                        </a:cubicBezTo>
                        <a:cubicBezTo>
                          <a:pt x="20481" y="35337"/>
                          <a:pt x="22519" y="34564"/>
                          <a:pt x="24073" y="33017"/>
                        </a:cubicBezTo>
                        <a:lnTo>
                          <a:pt x="33794" y="23297"/>
                        </a:lnTo>
                        <a:cubicBezTo>
                          <a:pt x="36902" y="20189"/>
                          <a:pt x="36902" y="15145"/>
                          <a:pt x="33794" y="12037"/>
                        </a:cubicBezTo>
                        <a:lnTo>
                          <a:pt x="24073" y="2332"/>
                        </a:lnTo>
                        <a:cubicBezTo>
                          <a:pt x="22527" y="778"/>
                          <a:pt x="20489" y="1"/>
                          <a:pt x="18449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8000">
                        <a:schemeClr val="lt1"/>
                      </a:gs>
                      <a:gs pos="56000">
                        <a:srgbClr val="FFFFFF">
                          <a:alpha val="0"/>
                        </a:srgbClr>
                      </a:gs>
                      <a:gs pos="74000">
                        <a:schemeClr val="lt1"/>
                      </a:gs>
                      <a:gs pos="100000">
                        <a:srgbClr val="0C0A9E">
                          <a:alpha val="20000"/>
                        </a:srgb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564" name="Google Shape;1564;p40"/>
                <p:cNvGrpSpPr/>
                <p:nvPr/>
              </p:nvGrpSpPr>
              <p:grpSpPr>
                <a:xfrm>
                  <a:off x="530445" y="481913"/>
                  <a:ext cx="473483" cy="453403"/>
                  <a:chOff x="2038491" y="-937756"/>
                  <a:chExt cx="904284" cy="865933"/>
                </a:xfrm>
              </p:grpSpPr>
              <p:grpSp>
                <p:nvGrpSpPr>
                  <p:cNvPr id="1565" name="Google Shape;1565;p40"/>
                  <p:cNvGrpSpPr/>
                  <p:nvPr/>
                </p:nvGrpSpPr>
                <p:grpSpPr>
                  <a:xfrm>
                    <a:off x="2096570" y="-863491"/>
                    <a:ext cx="717621" cy="717392"/>
                    <a:chOff x="1483457" y="3953671"/>
                    <a:chExt cx="717621" cy="717392"/>
                  </a:xfrm>
                </p:grpSpPr>
                <p:sp>
                  <p:nvSpPr>
                    <p:cNvPr id="1566" name="Google Shape;1566;p40"/>
                    <p:cNvSpPr/>
                    <p:nvPr/>
                  </p:nvSpPr>
                  <p:spPr>
                    <a:xfrm>
                      <a:off x="1483457" y="425726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67" name="Google Shape;1567;p40"/>
                    <p:cNvSpPr/>
                    <p:nvPr/>
                  </p:nvSpPr>
                  <p:spPr>
                    <a:xfrm>
                      <a:off x="1559470" y="418148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68" name="Google Shape;1568;p40"/>
                    <p:cNvSpPr/>
                    <p:nvPr/>
                  </p:nvSpPr>
                  <p:spPr>
                    <a:xfrm>
                      <a:off x="1635483" y="4105239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1" y="381"/>
                          </a:lnTo>
                          <a:lnTo>
                            <a:pt x="26740" y="27120"/>
                          </a:lnTo>
                          <a:lnTo>
                            <a:pt x="27121" y="26755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69" name="Google Shape;1569;p40"/>
                    <p:cNvSpPr/>
                    <p:nvPr/>
                  </p:nvSpPr>
                  <p:spPr>
                    <a:xfrm>
                      <a:off x="1711267" y="402945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55" y="27121"/>
                          </a:lnTo>
                          <a:lnTo>
                            <a:pt x="27120" y="26755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70" name="Google Shape;1570;p40"/>
                    <p:cNvSpPr/>
                    <p:nvPr/>
                  </p:nvSpPr>
                  <p:spPr>
                    <a:xfrm>
                      <a:off x="1787280" y="395367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2" y="1"/>
                          </a:moveTo>
                          <a:lnTo>
                            <a:pt x="1" y="382"/>
                          </a:lnTo>
                          <a:lnTo>
                            <a:pt x="26740" y="27121"/>
                          </a:lnTo>
                          <a:lnTo>
                            <a:pt x="27121" y="26740"/>
                          </a:lnTo>
                          <a:lnTo>
                            <a:pt x="382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sp>
                <p:nvSpPr>
                  <p:cNvPr id="1571" name="Google Shape;1571;p40"/>
                  <p:cNvSpPr/>
                  <p:nvPr/>
                </p:nvSpPr>
                <p:spPr>
                  <a:xfrm>
                    <a:off x="2038491" y="-937756"/>
                    <a:ext cx="904284" cy="8659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902" h="35337" extrusionOk="0">
                        <a:moveTo>
                          <a:pt x="18449" y="1"/>
                        </a:moveTo>
                        <a:cubicBezTo>
                          <a:pt x="16409" y="1"/>
                          <a:pt x="14368" y="778"/>
                          <a:pt x="12814" y="2332"/>
                        </a:cubicBezTo>
                        <a:lnTo>
                          <a:pt x="3108" y="12037"/>
                        </a:lnTo>
                        <a:cubicBezTo>
                          <a:pt x="0" y="15145"/>
                          <a:pt x="0" y="20189"/>
                          <a:pt x="3108" y="23297"/>
                        </a:cubicBezTo>
                        <a:lnTo>
                          <a:pt x="12814" y="33017"/>
                        </a:lnTo>
                        <a:cubicBezTo>
                          <a:pt x="14368" y="34564"/>
                          <a:pt x="16405" y="35337"/>
                          <a:pt x="18443" y="35337"/>
                        </a:cubicBezTo>
                        <a:cubicBezTo>
                          <a:pt x="20481" y="35337"/>
                          <a:pt x="22519" y="34564"/>
                          <a:pt x="24073" y="33017"/>
                        </a:cubicBezTo>
                        <a:lnTo>
                          <a:pt x="33794" y="23297"/>
                        </a:lnTo>
                        <a:cubicBezTo>
                          <a:pt x="36902" y="20189"/>
                          <a:pt x="36902" y="15145"/>
                          <a:pt x="33794" y="12037"/>
                        </a:cubicBezTo>
                        <a:lnTo>
                          <a:pt x="24073" y="2332"/>
                        </a:lnTo>
                        <a:cubicBezTo>
                          <a:pt x="22527" y="778"/>
                          <a:pt x="20489" y="1"/>
                          <a:pt x="18449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8000">
                        <a:schemeClr val="lt1"/>
                      </a:gs>
                      <a:gs pos="56000">
                        <a:srgbClr val="FFFFFF">
                          <a:alpha val="0"/>
                        </a:srgbClr>
                      </a:gs>
                      <a:gs pos="74000">
                        <a:schemeClr val="lt1"/>
                      </a:gs>
                      <a:gs pos="100000">
                        <a:srgbClr val="0C0A9E">
                          <a:alpha val="20000"/>
                        </a:srgb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572" name="Google Shape;1572;p40"/>
                <p:cNvGrpSpPr/>
                <p:nvPr/>
              </p:nvGrpSpPr>
              <p:grpSpPr>
                <a:xfrm>
                  <a:off x="874020" y="312788"/>
                  <a:ext cx="473483" cy="453403"/>
                  <a:chOff x="2038491" y="-937756"/>
                  <a:chExt cx="904284" cy="865933"/>
                </a:xfrm>
              </p:grpSpPr>
              <p:grpSp>
                <p:nvGrpSpPr>
                  <p:cNvPr id="1573" name="Google Shape;1573;p40"/>
                  <p:cNvGrpSpPr/>
                  <p:nvPr/>
                </p:nvGrpSpPr>
                <p:grpSpPr>
                  <a:xfrm>
                    <a:off x="2096570" y="-863491"/>
                    <a:ext cx="717621" cy="717392"/>
                    <a:chOff x="1483457" y="3953671"/>
                    <a:chExt cx="717621" cy="717392"/>
                  </a:xfrm>
                </p:grpSpPr>
                <p:sp>
                  <p:nvSpPr>
                    <p:cNvPr id="1574" name="Google Shape;1574;p40"/>
                    <p:cNvSpPr/>
                    <p:nvPr/>
                  </p:nvSpPr>
                  <p:spPr>
                    <a:xfrm>
                      <a:off x="1483457" y="425726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75" name="Google Shape;1575;p40"/>
                    <p:cNvSpPr/>
                    <p:nvPr/>
                  </p:nvSpPr>
                  <p:spPr>
                    <a:xfrm>
                      <a:off x="1559470" y="418148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76" name="Google Shape;1576;p40"/>
                    <p:cNvSpPr/>
                    <p:nvPr/>
                  </p:nvSpPr>
                  <p:spPr>
                    <a:xfrm>
                      <a:off x="1635483" y="4105239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1" y="381"/>
                          </a:lnTo>
                          <a:lnTo>
                            <a:pt x="26740" y="27120"/>
                          </a:lnTo>
                          <a:lnTo>
                            <a:pt x="27121" y="26755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77" name="Google Shape;1577;p40"/>
                    <p:cNvSpPr/>
                    <p:nvPr/>
                  </p:nvSpPr>
                  <p:spPr>
                    <a:xfrm>
                      <a:off x="1711267" y="402945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55" y="27121"/>
                          </a:lnTo>
                          <a:lnTo>
                            <a:pt x="27120" y="26755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78" name="Google Shape;1578;p40"/>
                    <p:cNvSpPr/>
                    <p:nvPr/>
                  </p:nvSpPr>
                  <p:spPr>
                    <a:xfrm>
                      <a:off x="1787280" y="395367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2" y="1"/>
                          </a:moveTo>
                          <a:lnTo>
                            <a:pt x="1" y="382"/>
                          </a:lnTo>
                          <a:lnTo>
                            <a:pt x="26740" y="27121"/>
                          </a:lnTo>
                          <a:lnTo>
                            <a:pt x="27121" y="26740"/>
                          </a:lnTo>
                          <a:lnTo>
                            <a:pt x="382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sp>
                <p:nvSpPr>
                  <p:cNvPr id="1579" name="Google Shape;1579;p40"/>
                  <p:cNvSpPr/>
                  <p:nvPr/>
                </p:nvSpPr>
                <p:spPr>
                  <a:xfrm>
                    <a:off x="2038491" y="-937756"/>
                    <a:ext cx="904284" cy="8659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902" h="35337" extrusionOk="0">
                        <a:moveTo>
                          <a:pt x="18449" y="1"/>
                        </a:moveTo>
                        <a:cubicBezTo>
                          <a:pt x="16409" y="1"/>
                          <a:pt x="14368" y="778"/>
                          <a:pt x="12814" y="2332"/>
                        </a:cubicBezTo>
                        <a:lnTo>
                          <a:pt x="3108" y="12037"/>
                        </a:lnTo>
                        <a:cubicBezTo>
                          <a:pt x="0" y="15145"/>
                          <a:pt x="0" y="20189"/>
                          <a:pt x="3108" y="23297"/>
                        </a:cubicBezTo>
                        <a:lnTo>
                          <a:pt x="12814" y="33017"/>
                        </a:lnTo>
                        <a:cubicBezTo>
                          <a:pt x="14368" y="34564"/>
                          <a:pt x="16405" y="35337"/>
                          <a:pt x="18443" y="35337"/>
                        </a:cubicBezTo>
                        <a:cubicBezTo>
                          <a:pt x="20481" y="35337"/>
                          <a:pt x="22519" y="34564"/>
                          <a:pt x="24073" y="33017"/>
                        </a:cubicBezTo>
                        <a:lnTo>
                          <a:pt x="33794" y="23297"/>
                        </a:lnTo>
                        <a:cubicBezTo>
                          <a:pt x="36902" y="20189"/>
                          <a:pt x="36902" y="15145"/>
                          <a:pt x="33794" y="12037"/>
                        </a:cubicBezTo>
                        <a:lnTo>
                          <a:pt x="24073" y="2332"/>
                        </a:lnTo>
                        <a:cubicBezTo>
                          <a:pt x="22527" y="778"/>
                          <a:pt x="20489" y="1"/>
                          <a:pt x="18449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8000">
                        <a:schemeClr val="lt1"/>
                      </a:gs>
                      <a:gs pos="56000">
                        <a:srgbClr val="FFFFFF">
                          <a:alpha val="0"/>
                        </a:srgbClr>
                      </a:gs>
                      <a:gs pos="74000">
                        <a:schemeClr val="lt1"/>
                      </a:gs>
                      <a:gs pos="100000">
                        <a:srgbClr val="0C0A9E">
                          <a:alpha val="20000"/>
                        </a:srgb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1580" name="Google Shape;1580;p40"/>
              <p:cNvGrpSpPr/>
              <p:nvPr/>
            </p:nvGrpSpPr>
            <p:grpSpPr>
              <a:xfrm rot="-7479050">
                <a:off x="-2051246" y="-1642948"/>
                <a:ext cx="4889863" cy="3931229"/>
                <a:chOff x="7103825" y="-713112"/>
                <a:chExt cx="3785226" cy="3043150"/>
              </a:xfrm>
            </p:grpSpPr>
            <p:sp>
              <p:nvSpPr>
                <p:cNvPr id="1581" name="Google Shape;1581;p40"/>
                <p:cNvSpPr/>
                <p:nvPr/>
              </p:nvSpPr>
              <p:spPr>
                <a:xfrm rot="-3600017">
                  <a:off x="7761095" y="-21"/>
                  <a:ext cx="2152450" cy="18640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285" h="44413" extrusionOk="0">
                      <a:moveTo>
                        <a:pt x="12814" y="0"/>
                      </a:moveTo>
                      <a:lnTo>
                        <a:pt x="0" y="22199"/>
                      </a:lnTo>
                      <a:lnTo>
                        <a:pt x="12814" y="44413"/>
                      </a:lnTo>
                      <a:lnTo>
                        <a:pt x="38471" y="44413"/>
                      </a:lnTo>
                      <a:lnTo>
                        <a:pt x="51285" y="22199"/>
                      </a:lnTo>
                      <a:lnTo>
                        <a:pt x="38471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22000">
                      <a:schemeClr val="lt1"/>
                    </a:gs>
                    <a:gs pos="45000">
                      <a:srgbClr val="FFFFFF">
                        <a:alpha val="0"/>
                      </a:srgbClr>
                    </a:gs>
                    <a:gs pos="100000">
                      <a:srgbClr val="0C0A9E">
                        <a:alpha val="50196"/>
                      </a:srgbClr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pic>
              <p:nvPicPr>
                <p:cNvPr id="1582" name="Google Shape;1582;p40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 t="17657" b="17663"/>
                <a:stretch/>
              </p:blipFill>
              <p:spPr>
                <a:xfrm>
                  <a:off x="7103825" y="-713112"/>
                  <a:ext cx="3785226" cy="28889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1583" name="Google Shape;1583;p40"/>
              <p:cNvGrpSpPr/>
              <p:nvPr/>
            </p:nvGrpSpPr>
            <p:grpSpPr>
              <a:xfrm>
                <a:off x="-640220" y="-2653973"/>
                <a:ext cx="6191222" cy="6191222"/>
                <a:chOff x="-640220" y="-2502423"/>
                <a:chExt cx="6191222" cy="6191222"/>
              </a:xfrm>
            </p:grpSpPr>
            <p:sp>
              <p:nvSpPr>
                <p:cNvPr id="1584" name="Google Shape;1584;p40"/>
                <p:cNvSpPr/>
                <p:nvPr/>
              </p:nvSpPr>
              <p:spPr>
                <a:xfrm rot="-8100000">
                  <a:off x="452224" y="-1781500"/>
                  <a:ext cx="4006334" cy="474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678" h="115794" extrusionOk="0">
                      <a:moveTo>
                        <a:pt x="97449" y="0"/>
                      </a:moveTo>
                      <a:lnTo>
                        <a:pt x="76805" y="20645"/>
                      </a:lnTo>
                      <a:lnTo>
                        <a:pt x="76744" y="20691"/>
                      </a:lnTo>
                      <a:lnTo>
                        <a:pt x="76744" y="35927"/>
                      </a:lnTo>
                      <a:lnTo>
                        <a:pt x="63107" y="49563"/>
                      </a:lnTo>
                      <a:lnTo>
                        <a:pt x="63077" y="49608"/>
                      </a:lnTo>
                      <a:lnTo>
                        <a:pt x="63077" y="56571"/>
                      </a:lnTo>
                      <a:lnTo>
                        <a:pt x="61005" y="58659"/>
                      </a:lnTo>
                      <a:lnTo>
                        <a:pt x="61005" y="62407"/>
                      </a:lnTo>
                      <a:lnTo>
                        <a:pt x="52473" y="70939"/>
                      </a:lnTo>
                      <a:lnTo>
                        <a:pt x="52412" y="70969"/>
                      </a:lnTo>
                      <a:lnTo>
                        <a:pt x="52412" y="78541"/>
                      </a:lnTo>
                      <a:lnTo>
                        <a:pt x="46912" y="84057"/>
                      </a:lnTo>
                      <a:lnTo>
                        <a:pt x="46912" y="89633"/>
                      </a:lnTo>
                      <a:lnTo>
                        <a:pt x="33123" y="103406"/>
                      </a:lnTo>
                      <a:lnTo>
                        <a:pt x="12174" y="103406"/>
                      </a:lnTo>
                      <a:lnTo>
                        <a:pt x="0" y="115565"/>
                      </a:lnTo>
                      <a:lnTo>
                        <a:pt x="229" y="115793"/>
                      </a:lnTo>
                      <a:lnTo>
                        <a:pt x="12280" y="103711"/>
                      </a:lnTo>
                      <a:lnTo>
                        <a:pt x="33245" y="103711"/>
                      </a:lnTo>
                      <a:lnTo>
                        <a:pt x="47155" y="89801"/>
                      </a:lnTo>
                      <a:lnTo>
                        <a:pt x="47216" y="89770"/>
                      </a:lnTo>
                      <a:lnTo>
                        <a:pt x="47216" y="84179"/>
                      </a:lnTo>
                      <a:lnTo>
                        <a:pt x="52732" y="78663"/>
                      </a:lnTo>
                      <a:lnTo>
                        <a:pt x="52732" y="71106"/>
                      </a:lnTo>
                      <a:lnTo>
                        <a:pt x="61264" y="62574"/>
                      </a:lnTo>
                      <a:lnTo>
                        <a:pt x="61310" y="62513"/>
                      </a:lnTo>
                      <a:lnTo>
                        <a:pt x="61310" y="58780"/>
                      </a:lnTo>
                      <a:lnTo>
                        <a:pt x="63382" y="56708"/>
                      </a:lnTo>
                      <a:lnTo>
                        <a:pt x="63382" y="49730"/>
                      </a:lnTo>
                      <a:lnTo>
                        <a:pt x="77018" y="36109"/>
                      </a:lnTo>
                      <a:lnTo>
                        <a:pt x="77048" y="36064"/>
                      </a:lnTo>
                      <a:lnTo>
                        <a:pt x="77048" y="20828"/>
                      </a:lnTo>
                      <a:lnTo>
                        <a:pt x="97678" y="198"/>
                      </a:lnTo>
                      <a:lnTo>
                        <a:pt x="97449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85" name="Google Shape;1585;p40"/>
                <p:cNvSpPr/>
                <p:nvPr/>
              </p:nvSpPr>
              <p:spPr>
                <a:xfrm rot="-8100000">
                  <a:off x="83608" y="-617740"/>
                  <a:ext cx="2925242" cy="30577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320" h="74550" extrusionOk="0">
                      <a:moveTo>
                        <a:pt x="71091" y="0"/>
                      </a:moveTo>
                      <a:lnTo>
                        <a:pt x="59679" y="11397"/>
                      </a:lnTo>
                      <a:lnTo>
                        <a:pt x="54895" y="11397"/>
                      </a:lnTo>
                      <a:lnTo>
                        <a:pt x="41015" y="25307"/>
                      </a:lnTo>
                      <a:lnTo>
                        <a:pt x="40954" y="25337"/>
                      </a:lnTo>
                      <a:lnTo>
                        <a:pt x="40954" y="42325"/>
                      </a:lnTo>
                      <a:lnTo>
                        <a:pt x="31767" y="51528"/>
                      </a:lnTo>
                      <a:lnTo>
                        <a:pt x="31721" y="51574"/>
                      </a:lnTo>
                      <a:lnTo>
                        <a:pt x="31721" y="59237"/>
                      </a:lnTo>
                      <a:lnTo>
                        <a:pt x="22824" y="68135"/>
                      </a:lnTo>
                      <a:lnTo>
                        <a:pt x="6186" y="68135"/>
                      </a:lnTo>
                      <a:lnTo>
                        <a:pt x="0" y="74321"/>
                      </a:lnTo>
                      <a:lnTo>
                        <a:pt x="229" y="74549"/>
                      </a:lnTo>
                      <a:lnTo>
                        <a:pt x="6323" y="68455"/>
                      </a:lnTo>
                      <a:lnTo>
                        <a:pt x="22945" y="68455"/>
                      </a:lnTo>
                      <a:lnTo>
                        <a:pt x="31980" y="59420"/>
                      </a:lnTo>
                      <a:lnTo>
                        <a:pt x="32026" y="59374"/>
                      </a:lnTo>
                      <a:lnTo>
                        <a:pt x="32026" y="51695"/>
                      </a:lnTo>
                      <a:lnTo>
                        <a:pt x="41229" y="42508"/>
                      </a:lnTo>
                      <a:lnTo>
                        <a:pt x="41259" y="42463"/>
                      </a:lnTo>
                      <a:lnTo>
                        <a:pt x="41259" y="25475"/>
                      </a:lnTo>
                      <a:lnTo>
                        <a:pt x="55032" y="11732"/>
                      </a:lnTo>
                      <a:lnTo>
                        <a:pt x="59786" y="11732"/>
                      </a:lnTo>
                      <a:lnTo>
                        <a:pt x="71320" y="213"/>
                      </a:lnTo>
                      <a:lnTo>
                        <a:pt x="71091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586" name="Google Shape;1586;p40"/>
            <p:cNvGrpSpPr/>
            <p:nvPr/>
          </p:nvGrpSpPr>
          <p:grpSpPr>
            <a:xfrm>
              <a:off x="-12" y="-195650"/>
              <a:ext cx="439200" cy="439100"/>
              <a:chOff x="1101075" y="2142375"/>
              <a:chExt cx="439200" cy="439100"/>
            </a:xfrm>
          </p:grpSpPr>
          <p:sp>
            <p:nvSpPr>
              <p:cNvPr id="1587" name="Google Shape;1587;p40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8" name="Google Shape;1588;p40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589" name="Google Shape;1589;p40"/>
          <p:cNvGrpSpPr/>
          <p:nvPr/>
        </p:nvGrpSpPr>
        <p:grpSpPr>
          <a:xfrm>
            <a:off x="4605344" y="2412775"/>
            <a:ext cx="5765856" cy="4103650"/>
            <a:chOff x="4452944" y="2184175"/>
            <a:chExt cx="5765856" cy="4103650"/>
          </a:xfrm>
        </p:grpSpPr>
        <p:pic>
          <p:nvPicPr>
            <p:cNvPr id="1590" name="Google Shape;1590;p40"/>
            <p:cNvPicPr preferRelativeResize="0"/>
            <p:nvPr/>
          </p:nvPicPr>
          <p:blipFill rotWithShape="1">
            <a:blip r:embed="rId4">
              <a:alphaModFix/>
            </a:blip>
            <a:srcRect l="16960" t="24718" r="7121" b="26177"/>
            <a:stretch/>
          </p:blipFill>
          <p:spPr>
            <a:xfrm rot="-5400000" flipH="1">
              <a:off x="6600975" y="2670000"/>
              <a:ext cx="4103650" cy="31320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591" name="Google Shape;1591;p40"/>
            <p:cNvGrpSpPr/>
            <p:nvPr/>
          </p:nvGrpSpPr>
          <p:grpSpPr>
            <a:xfrm rot="-5400000" flipH="1">
              <a:off x="8074852" y="4089881"/>
              <a:ext cx="1478405" cy="1186772"/>
              <a:chOff x="7945225" y="4302000"/>
              <a:chExt cx="904666" cy="726121"/>
            </a:xfrm>
          </p:grpSpPr>
          <p:sp>
            <p:nvSpPr>
              <p:cNvPr id="1592" name="Google Shape;1592;p40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3" name="Google Shape;1593;p40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4" name="Google Shape;1594;p40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95" name="Google Shape;1595;p40"/>
            <p:cNvSpPr/>
            <p:nvPr/>
          </p:nvSpPr>
          <p:spPr>
            <a:xfrm rot="-5400000" flipH="1">
              <a:off x="5435889" y="1481375"/>
              <a:ext cx="3153315" cy="5119205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96" name="Google Shape;1596;p40"/>
            <p:cNvGrpSpPr/>
            <p:nvPr/>
          </p:nvGrpSpPr>
          <p:grpSpPr>
            <a:xfrm rot="-5400000" flipH="1">
              <a:off x="7140078" y="3883230"/>
              <a:ext cx="134004" cy="134004"/>
              <a:chOff x="8356813" y="1074288"/>
              <a:chExt cx="351900" cy="351900"/>
            </a:xfrm>
          </p:grpSpPr>
          <p:sp>
            <p:nvSpPr>
              <p:cNvPr id="1597" name="Google Shape;1597;p40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8" name="Google Shape;1598;p40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99" name="Google Shape;1599;p40"/>
            <p:cNvGrpSpPr/>
            <p:nvPr/>
          </p:nvGrpSpPr>
          <p:grpSpPr>
            <a:xfrm rot="-5400000" flipH="1">
              <a:off x="6766253" y="3499155"/>
              <a:ext cx="134004" cy="134004"/>
              <a:chOff x="8356813" y="1074288"/>
              <a:chExt cx="351900" cy="351900"/>
            </a:xfrm>
          </p:grpSpPr>
          <p:sp>
            <p:nvSpPr>
              <p:cNvPr id="1600" name="Google Shape;1600;p40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1" name="Google Shape;1601;p40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02" name="Google Shape;1602;p40"/>
            <p:cNvSpPr/>
            <p:nvPr/>
          </p:nvSpPr>
          <p:spPr>
            <a:xfrm rot="5400000" flipH="1">
              <a:off x="6561314" y="2368138"/>
              <a:ext cx="1902692" cy="406951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40"/>
            <p:cNvSpPr/>
            <p:nvPr/>
          </p:nvSpPr>
          <p:spPr>
            <a:xfrm rot="5400000" flipH="1">
              <a:off x="6562398" y="2676948"/>
              <a:ext cx="1902692" cy="406951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04" name="Google Shape;1604;p40"/>
            <p:cNvGrpSpPr/>
            <p:nvPr/>
          </p:nvGrpSpPr>
          <p:grpSpPr>
            <a:xfrm rot="-5400000" flipH="1">
              <a:off x="7404606" y="3451356"/>
              <a:ext cx="582050" cy="582425"/>
              <a:chOff x="959750" y="3039275"/>
              <a:chExt cx="582050" cy="582425"/>
            </a:xfrm>
          </p:grpSpPr>
          <p:sp>
            <p:nvSpPr>
              <p:cNvPr id="1605" name="Google Shape;1605;p40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6" name="Google Shape;1606;p40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7" name="Google Shape;1607;p40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8" name="Google Shape;1608;p40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9" name="Google Shape;1609;p40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0" name="Google Shape;1610;p40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1" name="Google Shape;1611;p40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12" name="Google Shape;1612;p40"/>
            <p:cNvGrpSpPr/>
            <p:nvPr/>
          </p:nvGrpSpPr>
          <p:grpSpPr>
            <a:xfrm rot="-5400000" flipH="1">
              <a:off x="7237650" y="4201057"/>
              <a:ext cx="699928" cy="1651024"/>
              <a:chOff x="8337812" y="3492483"/>
              <a:chExt cx="699928" cy="1651024"/>
            </a:xfrm>
          </p:grpSpPr>
          <p:sp>
            <p:nvSpPr>
              <p:cNvPr id="1613" name="Google Shape;1613;p40"/>
              <p:cNvSpPr/>
              <p:nvPr/>
            </p:nvSpPr>
            <p:spPr>
              <a:xfrm>
                <a:off x="8337812" y="3492483"/>
                <a:ext cx="483116" cy="1013645"/>
              </a:xfrm>
              <a:custGeom>
                <a:avLst/>
                <a:gdLst/>
                <a:ahLst/>
                <a:cxnLst/>
                <a:rect l="l" t="t" r="r" b="b"/>
                <a:pathLst>
                  <a:path w="11779" h="24714" extrusionOk="0">
                    <a:moveTo>
                      <a:pt x="6735" y="1"/>
                    </a:moveTo>
                    <a:lnTo>
                      <a:pt x="1" y="6750"/>
                    </a:lnTo>
                    <a:lnTo>
                      <a:pt x="229" y="6964"/>
                    </a:lnTo>
                    <a:lnTo>
                      <a:pt x="6415" y="763"/>
                    </a:lnTo>
                    <a:lnTo>
                      <a:pt x="6415" y="13165"/>
                    </a:lnTo>
                    <a:lnTo>
                      <a:pt x="11458" y="13165"/>
                    </a:lnTo>
                    <a:lnTo>
                      <a:pt x="11458" y="24713"/>
                    </a:lnTo>
                    <a:lnTo>
                      <a:pt x="11778" y="24713"/>
                    </a:lnTo>
                    <a:lnTo>
                      <a:pt x="11778" y="12860"/>
                    </a:lnTo>
                    <a:lnTo>
                      <a:pt x="6735" y="12860"/>
                    </a:lnTo>
                    <a:lnTo>
                      <a:pt x="6735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4" name="Google Shape;1614;p40"/>
              <p:cNvSpPr/>
              <p:nvPr/>
            </p:nvSpPr>
            <p:spPr>
              <a:xfrm>
                <a:off x="8698380" y="3916789"/>
                <a:ext cx="246869" cy="1226718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5" name="Google Shape;1615;p40"/>
              <p:cNvSpPr/>
              <p:nvPr/>
            </p:nvSpPr>
            <p:spPr>
              <a:xfrm>
                <a:off x="8790871" y="3823684"/>
                <a:ext cx="246869" cy="1226718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5"/>
                    </a:lnTo>
                    <a:lnTo>
                      <a:pt x="5714" y="305"/>
                    </a:lnTo>
                    <a:lnTo>
                      <a:pt x="5714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16" name="Google Shape;1616;p40"/>
            <p:cNvSpPr/>
            <p:nvPr/>
          </p:nvSpPr>
          <p:spPr>
            <a:xfrm rot="147769" flipH="1">
              <a:off x="7025973" y="4504982"/>
              <a:ext cx="454547" cy="449759"/>
            </a:xfrm>
            <a:custGeom>
              <a:avLst/>
              <a:gdLst/>
              <a:ahLst/>
              <a:cxnLst/>
              <a:rect l="l" t="t" r="r" b="b"/>
              <a:pathLst>
                <a:path w="36171" h="35790" extrusionOk="0">
                  <a:moveTo>
                    <a:pt x="34030" y="1"/>
                  </a:moveTo>
                  <a:cubicBezTo>
                    <a:pt x="33531" y="1"/>
                    <a:pt x="33032" y="191"/>
                    <a:pt x="32651" y="572"/>
                  </a:cubicBezTo>
                  <a:cubicBezTo>
                    <a:pt x="31890" y="1334"/>
                    <a:pt x="31890" y="2568"/>
                    <a:pt x="32651" y="3330"/>
                  </a:cubicBezTo>
                  <a:cubicBezTo>
                    <a:pt x="33032" y="3711"/>
                    <a:pt x="33531" y="3901"/>
                    <a:pt x="34030" y="3901"/>
                  </a:cubicBezTo>
                  <a:cubicBezTo>
                    <a:pt x="34529" y="3901"/>
                    <a:pt x="35028" y="3711"/>
                    <a:pt x="35409" y="3330"/>
                  </a:cubicBezTo>
                  <a:cubicBezTo>
                    <a:pt x="36171" y="2568"/>
                    <a:pt x="36171" y="1334"/>
                    <a:pt x="35409" y="572"/>
                  </a:cubicBezTo>
                  <a:cubicBezTo>
                    <a:pt x="35028" y="191"/>
                    <a:pt x="34529" y="1"/>
                    <a:pt x="34030" y="1"/>
                  </a:cubicBezTo>
                  <a:close/>
                  <a:moveTo>
                    <a:pt x="27662" y="6385"/>
                  </a:moveTo>
                  <a:cubicBezTo>
                    <a:pt x="27163" y="6385"/>
                    <a:pt x="26664" y="6575"/>
                    <a:pt x="26283" y="6956"/>
                  </a:cubicBezTo>
                  <a:cubicBezTo>
                    <a:pt x="25521" y="7718"/>
                    <a:pt x="25521" y="8952"/>
                    <a:pt x="26283" y="9714"/>
                  </a:cubicBezTo>
                  <a:cubicBezTo>
                    <a:pt x="26664" y="10095"/>
                    <a:pt x="27163" y="10285"/>
                    <a:pt x="27662" y="10285"/>
                  </a:cubicBezTo>
                  <a:cubicBezTo>
                    <a:pt x="28161" y="10285"/>
                    <a:pt x="28660" y="10095"/>
                    <a:pt x="29040" y="9714"/>
                  </a:cubicBezTo>
                  <a:cubicBezTo>
                    <a:pt x="29802" y="8952"/>
                    <a:pt x="29802" y="7718"/>
                    <a:pt x="29040" y="6956"/>
                  </a:cubicBezTo>
                  <a:cubicBezTo>
                    <a:pt x="28660" y="6575"/>
                    <a:pt x="28161" y="6385"/>
                    <a:pt x="27662" y="6385"/>
                  </a:cubicBezTo>
                  <a:close/>
                  <a:moveTo>
                    <a:pt x="21285" y="12753"/>
                  </a:moveTo>
                  <a:cubicBezTo>
                    <a:pt x="20783" y="12753"/>
                    <a:pt x="20280" y="12944"/>
                    <a:pt x="19899" y="13325"/>
                  </a:cubicBezTo>
                  <a:cubicBezTo>
                    <a:pt x="19137" y="14086"/>
                    <a:pt x="19137" y="15336"/>
                    <a:pt x="19899" y="16097"/>
                  </a:cubicBezTo>
                  <a:cubicBezTo>
                    <a:pt x="20280" y="16478"/>
                    <a:pt x="20783" y="16669"/>
                    <a:pt x="21285" y="16669"/>
                  </a:cubicBezTo>
                  <a:cubicBezTo>
                    <a:pt x="21788" y="16669"/>
                    <a:pt x="22291" y="16478"/>
                    <a:pt x="22672" y="16097"/>
                  </a:cubicBezTo>
                  <a:cubicBezTo>
                    <a:pt x="23434" y="15336"/>
                    <a:pt x="23434" y="14086"/>
                    <a:pt x="22672" y="13325"/>
                  </a:cubicBezTo>
                  <a:cubicBezTo>
                    <a:pt x="22291" y="12944"/>
                    <a:pt x="21788" y="12753"/>
                    <a:pt x="21285" y="12753"/>
                  </a:cubicBezTo>
                  <a:close/>
                  <a:moveTo>
                    <a:pt x="14917" y="19128"/>
                  </a:moveTo>
                  <a:cubicBezTo>
                    <a:pt x="14415" y="19128"/>
                    <a:pt x="13913" y="19318"/>
                    <a:pt x="13530" y="19693"/>
                  </a:cubicBezTo>
                  <a:cubicBezTo>
                    <a:pt x="12768" y="20455"/>
                    <a:pt x="12768" y="21689"/>
                    <a:pt x="13530" y="22451"/>
                  </a:cubicBezTo>
                  <a:cubicBezTo>
                    <a:pt x="13911" y="22832"/>
                    <a:pt x="14410" y="23022"/>
                    <a:pt x="14909" y="23022"/>
                  </a:cubicBezTo>
                  <a:cubicBezTo>
                    <a:pt x="15408" y="23022"/>
                    <a:pt x="15907" y="22832"/>
                    <a:pt x="16288" y="22451"/>
                  </a:cubicBezTo>
                  <a:cubicBezTo>
                    <a:pt x="17050" y="21689"/>
                    <a:pt x="17050" y="20455"/>
                    <a:pt x="16288" y="19693"/>
                  </a:cubicBezTo>
                  <a:cubicBezTo>
                    <a:pt x="15909" y="19314"/>
                    <a:pt x="15413" y="19128"/>
                    <a:pt x="14917" y="19128"/>
                  </a:cubicBezTo>
                  <a:close/>
                  <a:moveTo>
                    <a:pt x="8525" y="25506"/>
                  </a:moveTo>
                  <a:cubicBezTo>
                    <a:pt x="8026" y="25506"/>
                    <a:pt x="7527" y="25696"/>
                    <a:pt x="7146" y="26077"/>
                  </a:cubicBezTo>
                  <a:cubicBezTo>
                    <a:pt x="6385" y="26839"/>
                    <a:pt x="6385" y="28073"/>
                    <a:pt x="7146" y="28835"/>
                  </a:cubicBezTo>
                  <a:cubicBezTo>
                    <a:pt x="7527" y="29216"/>
                    <a:pt x="8026" y="29406"/>
                    <a:pt x="8525" y="29406"/>
                  </a:cubicBezTo>
                  <a:cubicBezTo>
                    <a:pt x="9024" y="29406"/>
                    <a:pt x="9523" y="29216"/>
                    <a:pt x="9904" y="28835"/>
                  </a:cubicBezTo>
                  <a:cubicBezTo>
                    <a:pt x="10666" y="28073"/>
                    <a:pt x="10666" y="26839"/>
                    <a:pt x="9904" y="26077"/>
                  </a:cubicBezTo>
                  <a:cubicBezTo>
                    <a:pt x="9523" y="25696"/>
                    <a:pt x="9024" y="25506"/>
                    <a:pt x="8525" y="25506"/>
                  </a:cubicBezTo>
                  <a:close/>
                  <a:moveTo>
                    <a:pt x="2141" y="31874"/>
                  </a:moveTo>
                  <a:cubicBezTo>
                    <a:pt x="1642" y="31874"/>
                    <a:pt x="1143" y="32065"/>
                    <a:pt x="763" y="32446"/>
                  </a:cubicBezTo>
                  <a:cubicBezTo>
                    <a:pt x="1" y="33207"/>
                    <a:pt x="1" y="34457"/>
                    <a:pt x="763" y="35219"/>
                  </a:cubicBezTo>
                  <a:cubicBezTo>
                    <a:pt x="1143" y="35599"/>
                    <a:pt x="1642" y="35790"/>
                    <a:pt x="2141" y="35790"/>
                  </a:cubicBezTo>
                  <a:cubicBezTo>
                    <a:pt x="2640" y="35790"/>
                    <a:pt x="3139" y="35599"/>
                    <a:pt x="3520" y="35219"/>
                  </a:cubicBezTo>
                  <a:cubicBezTo>
                    <a:pt x="4282" y="34457"/>
                    <a:pt x="4282" y="33207"/>
                    <a:pt x="3520" y="32446"/>
                  </a:cubicBezTo>
                  <a:cubicBezTo>
                    <a:pt x="3139" y="32065"/>
                    <a:pt x="2640" y="31874"/>
                    <a:pt x="2141" y="31874"/>
                  </a:cubicBezTo>
                  <a:close/>
                </a:path>
              </a:pathLst>
            </a:custGeom>
            <a:gradFill>
              <a:gsLst>
                <a:gs pos="0">
                  <a:schemeClr val="lt2">
                    <a:alpha val="46820"/>
                  </a:schemeClr>
                </a:gs>
                <a:gs pos="78000">
                  <a:schemeClr val="lt1">
                    <a:alpha val="46820"/>
                  </a:schemeClr>
                </a:gs>
                <a:gs pos="100000">
                  <a:schemeClr val="lt1">
                    <a:alpha val="4682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40"/>
            <p:cNvSpPr/>
            <p:nvPr/>
          </p:nvSpPr>
          <p:spPr>
            <a:xfrm rot="147769" flipH="1">
              <a:off x="6785273" y="4569932"/>
              <a:ext cx="454547" cy="449759"/>
            </a:xfrm>
            <a:custGeom>
              <a:avLst/>
              <a:gdLst/>
              <a:ahLst/>
              <a:cxnLst/>
              <a:rect l="l" t="t" r="r" b="b"/>
              <a:pathLst>
                <a:path w="36171" h="35790" extrusionOk="0">
                  <a:moveTo>
                    <a:pt x="34030" y="1"/>
                  </a:moveTo>
                  <a:cubicBezTo>
                    <a:pt x="33531" y="1"/>
                    <a:pt x="33032" y="191"/>
                    <a:pt x="32651" y="572"/>
                  </a:cubicBezTo>
                  <a:cubicBezTo>
                    <a:pt x="31890" y="1334"/>
                    <a:pt x="31890" y="2568"/>
                    <a:pt x="32651" y="3330"/>
                  </a:cubicBezTo>
                  <a:cubicBezTo>
                    <a:pt x="33032" y="3711"/>
                    <a:pt x="33531" y="3901"/>
                    <a:pt x="34030" y="3901"/>
                  </a:cubicBezTo>
                  <a:cubicBezTo>
                    <a:pt x="34529" y="3901"/>
                    <a:pt x="35028" y="3711"/>
                    <a:pt x="35409" y="3330"/>
                  </a:cubicBezTo>
                  <a:cubicBezTo>
                    <a:pt x="36171" y="2568"/>
                    <a:pt x="36171" y="1334"/>
                    <a:pt x="35409" y="572"/>
                  </a:cubicBezTo>
                  <a:cubicBezTo>
                    <a:pt x="35028" y="191"/>
                    <a:pt x="34529" y="1"/>
                    <a:pt x="34030" y="1"/>
                  </a:cubicBezTo>
                  <a:close/>
                  <a:moveTo>
                    <a:pt x="27662" y="6385"/>
                  </a:moveTo>
                  <a:cubicBezTo>
                    <a:pt x="27163" y="6385"/>
                    <a:pt x="26664" y="6575"/>
                    <a:pt x="26283" y="6956"/>
                  </a:cubicBezTo>
                  <a:cubicBezTo>
                    <a:pt x="25521" y="7718"/>
                    <a:pt x="25521" y="8952"/>
                    <a:pt x="26283" y="9714"/>
                  </a:cubicBezTo>
                  <a:cubicBezTo>
                    <a:pt x="26664" y="10095"/>
                    <a:pt x="27163" y="10285"/>
                    <a:pt x="27662" y="10285"/>
                  </a:cubicBezTo>
                  <a:cubicBezTo>
                    <a:pt x="28161" y="10285"/>
                    <a:pt x="28660" y="10095"/>
                    <a:pt x="29040" y="9714"/>
                  </a:cubicBezTo>
                  <a:cubicBezTo>
                    <a:pt x="29802" y="8952"/>
                    <a:pt x="29802" y="7718"/>
                    <a:pt x="29040" y="6956"/>
                  </a:cubicBezTo>
                  <a:cubicBezTo>
                    <a:pt x="28660" y="6575"/>
                    <a:pt x="28161" y="6385"/>
                    <a:pt x="27662" y="6385"/>
                  </a:cubicBezTo>
                  <a:close/>
                  <a:moveTo>
                    <a:pt x="21285" y="12753"/>
                  </a:moveTo>
                  <a:cubicBezTo>
                    <a:pt x="20783" y="12753"/>
                    <a:pt x="20280" y="12944"/>
                    <a:pt x="19899" y="13325"/>
                  </a:cubicBezTo>
                  <a:cubicBezTo>
                    <a:pt x="19137" y="14086"/>
                    <a:pt x="19137" y="15336"/>
                    <a:pt x="19899" y="16097"/>
                  </a:cubicBezTo>
                  <a:cubicBezTo>
                    <a:pt x="20280" y="16478"/>
                    <a:pt x="20783" y="16669"/>
                    <a:pt x="21285" y="16669"/>
                  </a:cubicBezTo>
                  <a:cubicBezTo>
                    <a:pt x="21788" y="16669"/>
                    <a:pt x="22291" y="16478"/>
                    <a:pt x="22672" y="16097"/>
                  </a:cubicBezTo>
                  <a:cubicBezTo>
                    <a:pt x="23434" y="15336"/>
                    <a:pt x="23434" y="14086"/>
                    <a:pt x="22672" y="13325"/>
                  </a:cubicBezTo>
                  <a:cubicBezTo>
                    <a:pt x="22291" y="12944"/>
                    <a:pt x="21788" y="12753"/>
                    <a:pt x="21285" y="12753"/>
                  </a:cubicBezTo>
                  <a:close/>
                  <a:moveTo>
                    <a:pt x="14917" y="19128"/>
                  </a:moveTo>
                  <a:cubicBezTo>
                    <a:pt x="14415" y="19128"/>
                    <a:pt x="13913" y="19318"/>
                    <a:pt x="13530" y="19693"/>
                  </a:cubicBezTo>
                  <a:cubicBezTo>
                    <a:pt x="12768" y="20455"/>
                    <a:pt x="12768" y="21689"/>
                    <a:pt x="13530" y="22451"/>
                  </a:cubicBezTo>
                  <a:cubicBezTo>
                    <a:pt x="13911" y="22832"/>
                    <a:pt x="14410" y="23022"/>
                    <a:pt x="14909" y="23022"/>
                  </a:cubicBezTo>
                  <a:cubicBezTo>
                    <a:pt x="15408" y="23022"/>
                    <a:pt x="15907" y="22832"/>
                    <a:pt x="16288" y="22451"/>
                  </a:cubicBezTo>
                  <a:cubicBezTo>
                    <a:pt x="17050" y="21689"/>
                    <a:pt x="17050" y="20455"/>
                    <a:pt x="16288" y="19693"/>
                  </a:cubicBezTo>
                  <a:cubicBezTo>
                    <a:pt x="15909" y="19314"/>
                    <a:pt x="15413" y="19128"/>
                    <a:pt x="14917" y="19128"/>
                  </a:cubicBezTo>
                  <a:close/>
                  <a:moveTo>
                    <a:pt x="8525" y="25506"/>
                  </a:moveTo>
                  <a:cubicBezTo>
                    <a:pt x="8026" y="25506"/>
                    <a:pt x="7527" y="25696"/>
                    <a:pt x="7146" y="26077"/>
                  </a:cubicBezTo>
                  <a:cubicBezTo>
                    <a:pt x="6385" y="26839"/>
                    <a:pt x="6385" y="28073"/>
                    <a:pt x="7146" y="28835"/>
                  </a:cubicBezTo>
                  <a:cubicBezTo>
                    <a:pt x="7527" y="29216"/>
                    <a:pt x="8026" y="29406"/>
                    <a:pt x="8525" y="29406"/>
                  </a:cubicBezTo>
                  <a:cubicBezTo>
                    <a:pt x="9024" y="29406"/>
                    <a:pt x="9523" y="29216"/>
                    <a:pt x="9904" y="28835"/>
                  </a:cubicBezTo>
                  <a:cubicBezTo>
                    <a:pt x="10666" y="28073"/>
                    <a:pt x="10666" y="26839"/>
                    <a:pt x="9904" y="26077"/>
                  </a:cubicBezTo>
                  <a:cubicBezTo>
                    <a:pt x="9523" y="25696"/>
                    <a:pt x="9024" y="25506"/>
                    <a:pt x="8525" y="25506"/>
                  </a:cubicBezTo>
                  <a:close/>
                  <a:moveTo>
                    <a:pt x="2141" y="31874"/>
                  </a:moveTo>
                  <a:cubicBezTo>
                    <a:pt x="1642" y="31874"/>
                    <a:pt x="1143" y="32065"/>
                    <a:pt x="763" y="32446"/>
                  </a:cubicBezTo>
                  <a:cubicBezTo>
                    <a:pt x="1" y="33207"/>
                    <a:pt x="1" y="34457"/>
                    <a:pt x="763" y="35219"/>
                  </a:cubicBezTo>
                  <a:cubicBezTo>
                    <a:pt x="1143" y="35599"/>
                    <a:pt x="1642" y="35790"/>
                    <a:pt x="2141" y="35790"/>
                  </a:cubicBezTo>
                  <a:cubicBezTo>
                    <a:pt x="2640" y="35790"/>
                    <a:pt x="3139" y="35599"/>
                    <a:pt x="3520" y="35219"/>
                  </a:cubicBezTo>
                  <a:cubicBezTo>
                    <a:pt x="4282" y="34457"/>
                    <a:pt x="4282" y="33207"/>
                    <a:pt x="3520" y="32446"/>
                  </a:cubicBezTo>
                  <a:cubicBezTo>
                    <a:pt x="3139" y="32065"/>
                    <a:pt x="2640" y="31874"/>
                    <a:pt x="2141" y="31874"/>
                  </a:cubicBezTo>
                  <a:close/>
                </a:path>
              </a:pathLst>
            </a:custGeom>
            <a:gradFill>
              <a:gsLst>
                <a:gs pos="0">
                  <a:schemeClr val="lt2">
                    <a:alpha val="46820"/>
                  </a:schemeClr>
                </a:gs>
                <a:gs pos="78000">
                  <a:schemeClr val="lt1">
                    <a:alpha val="46820"/>
                  </a:schemeClr>
                </a:gs>
                <a:gs pos="100000">
                  <a:schemeClr val="lt1">
                    <a:alpha val="4682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18" name="Google Shape;1618;p40"/>
            <p:cNvGrpSpPr/>
            <p:nvPr/>
          </p:nvGrpSpPr>
          <p:grpSpPr>
            <a:xfrm rot="-5400000" flipH="1">
              <a:off x="5819578" y="4727817"/>
              <a:ext cx="134004" cy="134004"/>
              <a:chOff x="8356813" y="1074288"/>
              <a:chExt cx="351900" cy="351900"/>
            </a:xfrm>
          </p:grpSpPr>
          <p:sp>
            <p:nvSpPr>
              <p:cNvPr id="1619" name="Google Shape;1619;p40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0" name="Google Shape;1620;p40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623" name="Google Shape;1623;p40"/>
          <p:cNvGrpSpPr/>
          <p:nvPr/>
        </p:nvGrpSpPr>
        <p:grpSpPr>
          <a:xfrm rot="-5400000" flipH="1">
            <a:off x="8904403" y="2929792"/>
            <a:ext cx="134004" cy="134004"/>
            <a:chOff x="8356813" y="1074288"/>
            <a:chExt cx="351900" cy="351900"/>
          </a:xfrm>
        </p:grpSpPr>
        <p:sp>
          <p:nvSpPr>
            <p:cNvPr id="1624" name="Google Shape;1624;p40"/>
            <p:cNvSpPr/>
            <p:nvPr/>
          </p:nvSpPr>
          <p:spPr>
            <a:xfrm>
              <a:off x="8356813" y="1074288"/>
              <a:ext cx="351900" cy="3519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40"/>
            <p:cNvSpPr/>
            <p:nvPr/>
          </p:nvSpPr>
          <p:spPr>
            <a:xfrm>
              <a:off x="8406497" y="1123972"/>
              <a:ext cx="252600" cy="252600"/>
            </a:xfrm>
            <a:prstGeom prst="ellipse">
              <a:avLst/>
            </a:pr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E85AB799-65AA-C413-C81F-D133485712D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0D8ACFE7-4869-3855-C6A0-DB6E4B32E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DD6A584-0764-1B3F-714A-EEE31B5C61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741215" y="1288035"/>
            <a:ext cx="10184588" cy="3293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2131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5" name="Google Shape;1545;p40"/>
          <p:cNvGrpSpPr/>
          <p:nvPr/>
        </p:nvGrpSpPr>
        <p:grpSpPr>
          <a:xfrm>
            <a:off x="-2524244" y="-2281266"/>
            <a:ext cx="8164418" cy="6343459"/>
            <a:chOff x="-2613417" y="-2806210"/>
            <a:chExt cx="8164418" cy="6343459"/>
          </a:xfrm>
        </p:grpSpPr>
        <p:grpSp>
          <p:nvGrpSpPr>
            <p:cNvPr id="1546" name="Google Shape;1546;p40"/>
            <p:cNvGrpSpPr/>
            <p:nvPr/>
          </p:nvGrpSpPr>
          <p:grpSpPr>
            <a:xfrm>
              <a:off x="-2613417" y="-2806210"/>
              <a:ext cx="8164418" cy="6343459"/>
              <a:chOff x="-2613417" y="-2806210"/>
              <a:chExt cx="8164418" cy="6343459"/>
            </a:xfrm>
          </p:grpSpPr>
          <p:grpSp>
            <p:nvGrpSpPr>
              <p:cNvPr id="1547" name="Google Shape;1547;p40"/>
              <p:cNvGrpSpPr/>
              <p:nvPr/>
            </p:nvGrpSpPr>
            <p:grpSpPr>
              <a:xfrm>
                <a:off x="-191059" y="95963"/>
                <a:ext cx="1538562" cy="971589"/>
                <a:chOff x="-191059" y="95963"/>
                <a:chExt cx="1538562" cy="971589"/>
              </a:xfrm>
            </p:grpSpPr>
            <p:grpSp>
              <p:nvGrpSpPr>
                <p:cNvPr id="1548" name="Google Shape;1548;p40"/>
                <p:cNvGrpSpPr/>
                <p:nvPr/>
              </p:nvGrpSpPr>
              <p:grpSpPr>
                <a:xfrm>
                  <a:off x="-191059" y="201619"/>
                  <a:ext cx="904284" cy="865933"/>
                  <a:chOff x="2038491" y="-937756"/>
                  <a:chExt cx="904284" cy="865933"/>
                </a:xfrm>
              </p:grpSpPr>
              <p:grpSp>
                <p:nvGrpSpPr>
                  <p:cNvPr id="1549" name="Google Shape;1549;p40"/>
                  <p:cNvGrpSpPr/>
                  <p:nvPr/>
                </p:nvGrpSpPr>
                <p:grpSpPr>
                  <a:xfrm>
                    <a:off x="2096570" y="-863491"/>
                    <a:ext cx="717621" cy="717392"/>
                    <a:chOff x="1483457" y="3953671"/>
                    <a:chExt cx="717621" cy="717392"/>
                  </a:xfrm>
                </p:grpSpPr>
                <p:sp>
                  <p:nvSpPr>
                    <p:cNvPr id="1550" name="Google Shape;1550;p40"/>
                    <p:cNvSpPr/>
                    <p:nvPr/>
                  </p:nvSpPr>
                  <p:spPr>
                    <a:xfrm>
                      <a:off x="1483457" y="425726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51" name="Google Shape;1551;p40"/>
                    <p:cNvSpPr/>
                    <p:nvPr/>
                  </p:nvSpPr>
                  <p:spPr>
                    <a:xfrm>
                      <a:off x="1559470" y="418148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52" name="Google Shape;1552;p40"/>
                    <p:cNvSpPr/>
                    <p:nvPr/>
                  </p:nvSpPr>
                  <p:spPr>
                    <a:xfrm>
                      <a:off x="1635483" y="4105239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1" y="381"/>
                          </a:lnTo>
                          <a:lnTo>
                            <a:pt x="26740" y="27120"/>
                          </a:lnTo>
                          <a:lnTo>
                            <a:pt x="27121" y="26755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53" name="Google Shape;1553;p40"/>
                    <p:cNvSpPr/>
                    <p:nvPr/>
                  </p:nvSpPr>
                  <p:spPr>
                    <a:xfrm>
                      <a:off x="1711267" y="402945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55" y="27121"/>
                          </a:lnTo>
                          <a:lnTo>
                            <a:pt x="27120" y="26755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54" name="Google Shape;1554;p40"/>
                    <p:cNvSpPr/>
                    <p:nvPr/>
                  </p:nvSpPr>
                  <p:spPr>
                    <a:xfrm>
                      <a:off x="1787280" y="395367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2" y="1"/>
                          </a:moveTo>
                          <a:lnTo>
                            <a:pt x="1" y="382"/>
                          </a:lnTo>
                          <a:lnTo>
                            <a:pt x="26740" y="27121"/>
                          </a:lnTo>
                          <a:lnTo>
                            <a:pt x="27121" y="26740"/>
                          </a:lnTo>
                          <a:lnTo>
                            <a:pt x="382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sp>
                <p:nvSpPr>
                  <p:cNvPr id="1555" name="Google Shape;1555;p40"/>
                  <p:cNvSpPr/>
                  <p:nvPr/>
                </p:nvSpPr>
                <p:spPr>
                  <a:xfrm>
                    <a:off x="2038491" y="-937756"/>
                    <a:ext cx="904284" cy="8659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902" h="35337" extrusionOk="0">
                        <a:moveTo>
                          <a:pt x="18449" y="1"/>
                        </a:moveTo>
                        <a:cubicBezTo>
                          <a:pt x="16409" y="1"/>
                          <a:pt x="14368" y="778"/>
                          <a:pt x="12814" y="2332"/>
                        </a:cubicBezTo>
                        <a:lnTo>
                          <a:pt x="3108" y="12037"/>
                        </a:lnTo>
                        <a:cubicBezTo>
                          <a:pt x="0" y="15145"/>
                          <a:pt x="0" y="20189"/>
                          <a:pt x="3108" y="23297"/>
                        </a:cubicBezTo>
                        <a:lnTo>
                          <a:pt x="12814" y="33017"/>
                        </a:lnTo>
                        <a:cubicBezTo>
                          <a:pt x="14368" y="34564"/>
                          <a:pt x="16405" y="35337"/>
                          <a:pt x="18443" y="35337"/>
                        </a:cubicBezTo>
                        <a:cubicBezTo>
                          <a:pt x="20481" y="35337"/>
                          <a:pt x="22519" y="34564"/>
                          <a:pt x="24073" y="33017"/>
                        </a:cubicBezTo>
                        <a:lnTo>
                          <a:pt x="33794" y="23297"/>
                        </a:lnTo>
                        <a:cubicBezTo>
                          <a:pt x="36902" y="20189"/>
                          <a:pt x="36902" y="15145"/>
                          <a:pt x="33794" y="12037"/>
                        </a:cubicBezTo>
                        <a:lnTo>
                          <a:pt x="24073" y="2332"/>
                        </a:lnTo>
                        <a:cubicBezTo>
                          <a:pt x="22527" y="778"/>
                          <a:pt x="20489" y="1"/>
                          <a:pt x="18449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8000">
                        <a:schemeClr val="lt1"/>
                      </a:gs>
                      <a:gs pos="56000">
                        <a:srgbClr val="FFFFFF">
                          <a:alpha val="0"/>
                        </a:srgbClr>
                      </a:gs>
                      <a:gs pos="74000">
                        <a:schemeClr val="lt1"/>
                      </a:gs>
                      <a:gs pos="100000">
                        <a:srgbClr val="0C0A9E">
                          <a:alpha val="20000"/>
                        </a:srgb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556" name="Google Shape;1556;p40"/>
                <p:cNvGrpSpPr/>
                <p:nvPr/>
              </p:nvGrpSpPr>
              <p:grpSpPr>
                <a:xfrm>
                  <a:off x="584533" y="95963"/>
                  <a:ext cx="473483" cy="453403"/>
                  <a:chOff x="2038491" y="-937756"/>
                  <a:chExt cx="904284" cy="865933"/>
                </a:xfrm>
              </p:grpSpPr>
              <p:grpSp>
                <p:nvGrpSpPr>
                  <p:cNvPr id="1557" name="Google Shape;1557;p40"/>
                  <p:cNvGrpSpPr/>
                  <p:nvPr/>
                </p:nvGrpSpPr>
                <p:grpSpPr>
                  <a:xfrm>
                    <a:off x="2096570" y="-863491"/>
                    <a:ext cx="717621" cy="717392"/>
                    <a:chOff x="1483457" y="3953671"/>
                    <a:chExt cx="717621" cy="717392"/>
                  </a:xfrm>
                </p:grpSpPr>
                <p:sp>
                  <p:nvSpPr>
                    <p:cNvPr id="1558" name="Google Shape;1558;p40"/>
                    <p:cNvSpPr/>
                    <p:nvPr/>
                  </p:nvSpPr>
                  <p:spPr>
                    <a:xfrm>
                      <a:off x="1483457" y="425726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59" name="Google Shape;1559;p40"/>
                    <p:cNvSpPr/>
                    <p:nvPr/>
                  </p:nvSpPr>
                  <p:spPr>
                    <a:xfrm>
                      <a:off x="1559470" y="418148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60" name="Google Shape;1560;p40"/>
                    <p:cNvSpPr/>
                    <p:nvPr/>
                  </p:nvSpPr>
                  <p:spPr>
                    <a:xfrm>
                      <a:off x="1635483" y="4105239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1" y="381"/>
                          </a:lnTo>
                          <a:lnTo>
                            <a:pt x="26740" y="27120"/>
                          </a:lnTo>
                          <a:lnTo>
                            <a:pt x="27121" y="26755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61" name="Google Shape;1561;p40"/>
                    <p:cNvSpPr/>
                    <p:nvPr/>
                  </p:nvSpPr>
                  <p:spPr>
                    <a:xfrm>
                      <a:off x="1711267" y="402945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55" y="27121"/>
                          </a:lnTo>
                          <a:lnTo>
                            <a:pt x="27120" y="26755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62" name="Google Shape;1562;p40"/>
                    <p:cNvSpPr/>
                    <p:nvPr/>
                  </p:nvSpPr>
                  <p:spPr>
                    <a:xfrm>
                      <a:off x="1787280" y="395367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2" y="1"/>
                          </a:moveTo>
                          <a:lnTo>
                            <a:pt x="1" y="382"/>
                          </a:lnTo>
                          <a:lnTo>
                            <a:pt x="26740" y="27121"/>
                          </a:lnTo>
                          <a:lnTo>
                            <a:pt x="27121" y="26740"/>
                          </a:lnTo>
                          <a:lnTo>
                            <a:pt x="382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sp>
                <p:nvSpPr>
                  <p:cNvPr id="1563" name="Google Shape;1563;p40"/>
                  <p:cNvSpPr/>
                  <p:nvPr/>
                </p:nvSpPr>
                <p:spPr>
                  <a:xfrm>
                    <a:off x="2038491" y="-937756"/>
                    <a:ext cx="904284" cy="8659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902" h="35337" extrusionOk="0">
                        <a:moveTo>
                          <a:pt x="18449" y="1"/>
                        </a:moveTo>
                        <a:cubicBezTo>
                          <a:pt x="16409" y="1"/>
                          <a:pt x="14368" y="778"/>
                          <a:pt x="12814" y="2332"/>
                        </a:cubicBezTo>
                        <a:lnTo>
                          <a:pt x="3108" y="12037"/>
                        </a:lnTo>
                        <a:cubicBezTo>
                          <a:pt x="0" y="15145"/>
                          <a:pt x="0" y="20189"/>
                          <a:pt x="3108" y="23297"/>
                        </a:cubicBezTo>
                        <a:lnTo>
                          <a:pt x="12814" y="33017"/>
                        </a:lnTo>
                        <a:cubicBezTo>
                          <a:pt x="14368" y="34564"/>
                          <a:pt x="16405" y="35337"/>
                          <a:pt x="18443" y="35337"/>
                        </a:cubicBezTo>
                        <a:cubicBezTo>
                          <a:pt x="20481" y="35337"/>
                          <a:pt x="22519" y="34564"/>
                          <a:pt x="24073" y="33017"/>
                        </a:cubicBezTo>
                        <a:lnTo>
                          <a:pt x="33794" y="23297"/>
                        </a:lnTo>
                        <a:cubicBezTo>
                          <a:pt x="36902" y="20189"/>
                          <a:pt x="36902" y="15145"/>
                          <a:pt x="33794" y="12037"/>
                        </a:cubicBezTo>
                        <a:lnTo>
                          <a:pt x="24073" y="2332"/>
                        </a:lnTo>
                        <a:cubicBezTo>
                          <a:pt x="22527" y="778"/>
                          <a:pt x="20489" y="1"/>
                          <a:pt x="18449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8000">
                        <a:schemeClr val="lt1"/>
                      </a:gs>
                      <a:gs pos="56000">
                        <a:srgbClr val="FFFFFF">
                          <a:alpha val="0"/>
                        </a:srgbClr>
                      </a:gs>
                      <a:gs pos="74000">
                        <a:schemeClr val="lt1"/>
                      </a:gs>
                      <a:gs pos="100000">
                        <a:srgbClr val="0C0A9E">
                          <a:alpha val="20000"/>
                        </a:srgb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564" name="Google Shape;1564;p40"/>
                <p:cNvGrpSpPr/>
                <p:nvPr/>
              </p:nvGrpSpPr>
              <p:grpSpPr>
                <a:xfrm>
                  <a:off x="530445" y="481913"/>
                  <a:ext cx="473483" cy="453403"/>
                  <a:chOff x="2038491" y="-937756"/>
                  <a:chExt cx="904284" cy="865933"/>
                </a:xfrm>
              </p:grpSpPr>
              <p:grpSp>
                <p:nvGrpSpPr>
                  <p:cNvPr id="1565" name="Google Shape;1565;p40"/>
                  <p:cNvGrpSpPr/>
                  <p:nvPr/>
                </p:nvGrpSpPr>
                <p:grpSpPr>
                  <a:xfrm>
                    <a:off x="2096570" y="-863491"/>
                    <a:ext cx="717621" cy="717392"/>
                    <a:chOff x="1483457" y="3953671"/>
                    <a:chExt cx="717621" cy="717392"/>
                  </a:xfrm>
                </p:grpSpPr>
                <p:sp>
                  <p:nvSpPr>
                    <p:cNvPr id="1566" name="Google Shape;1566;p40"/>
                    <p:cNvSpPr/>
                    <p:nvPr/>
                  </p:nvSpPr>
                  <p:spPr>
                    <a:xfrm>
                      <a:off x="1483457" y="425726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67" name="Google Shape;1567;p40"/>
                    <p:cNvSpPr/>
                    <p:nvPr/>
                  </p:nvSpPr>
                  <p:spPr>
                    <a:xfrm>
                      <a:off x="1559470" y="418148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68" name="Google Shape;1568;p40"/>
                    <p:cNvSpPr/>
                    <p:nvPr/>
                  </p:nvSpPr>
                  <p:spPr>
                    <a:xfrm>
                      <a:off x="1635483" y="4105239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1" y="381"/>
                          </a:lnTo>
                          <a:lnTo>
                            <a:pt x="26740" y="27120"/>
                          </a:lnTo>
                          <a:lnTo>
                            <a:pt x="27121" y="26755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69" name="Google Shape;1569;p40"/>
                    <p:cNvSpPr/>
                    <p:nvPr/>
                  </p:nvSpPr>
                  <p:spPr>
                    <a:xfrm>
                      <a:off x="1711267" y="402945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55" y="27121"/>
                          </a:lnTo>
                          <a:lnTo>
                            <a:pt x="27120" y="26755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70" name="Google Shape;1570;p40"/>
                    <p:cNvSpPr/>
                    <p:nvPr/>
                  </p:nvSpPr>
                  <p:spPr>
                    <a:xfrm>
                      <a:off x="1787280" y="395367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2" y="1"/>
                          </a:moveTo>
                          <a:lnTo>
                            <a:pt x="1" y="382"/>
                          </a:lnTo>
                          <a:lnTo>
                            <a:pt x="26740" y="27121"/>
                          </a:lnTo>
                          <a:lnTo>
                            <a:pt x="27121" y="26740"/>
                          </a:lnTo>
                          <a:lnTo>
                            <a:pt x="382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sp>
                <p:nvSpPr>
                  <p:cNvPr id="1571" name="Google Shape;1571;p40"/>
                  <p:cNvSpPr/>
                  <p:nvPr/>
                </p:nvSpPr>
                <p:spPr>
                  <a:xfrm>
                    <a:off x="2038491" y="-937756"/>
                    <a:ext cx="904284" cy="8659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902" h="35337" extrusionOk="0">
                        <a:moveTo>
                          <a:pt x="18449" y="1"/>
                        </a:moveTo>
                        <a:cubicBezTo>
                          <a:pt x="16409" y="1"/>
                          <a:pt x="14368" y="778"/>
                          <a:pt x="12814" y="2332"/>
                        </a:cubicBezTo>
                        <a:lnTo>
                          <a:pt x="3108" y="12037"/>
                        </a:lnTo>
                        <a:cubicBezTo>
                          <a:pt x="0" y="15145"/>
                          <a:pt x="0" y="20189"/>
                          <a:pt x="3108" y="23297"/>
                        </a:cubicBezTo>
                        <a:lnTo>
                          <a:pt x="12814" y="33017"/>
                        </a:lnTo>
                        <a:cubicBezTo>
                          <a:pt x="14368" y="34564"/>
                          <a:pt x="16405" y="35337"/>
                          <a:pt x="18443" y="35337"/>
                        </a:cubicBezTo>
                        <a:cubicBezTo>
                          <a:pt x="20481" y="35337"/>
                          <a:pt x="22519" y="34564"/>
                          <a:pt x="24073" y="33017"/>
                        </a:cubicBezTo>
                        <a:lnTo>
                          <a:pt x="33794" y="23297"/>
                        </a:lnTo>
                        <a:cubicBezTo>
                          <a:pt x="36902" y="20189"/>
                          <a:pt x="36902" y="15145"/>
                          <a:pt x="33794" y="12037"/>
                        </a:cubicBezTo>
                        <a:lnTo>
                          <a:pt x="24073" y="2332"/>
                        </a:lnTo>
                        <a:cubicBezTo>
                          <a:pt x="22527" y="778"/>
                          <a:pt x="20489" y="1"/>
                          <a:pt x="18449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8000">
                        <a:schemeClr val="lt1"/>
                      </a:gs>
                      <a:gs pos="56000">
                        <a:srgbClr val="FFFFFF">
                          <a:alpha val="0"/>
                        </a:srgbClr>
                      </a:gs>
                      <a:gs pos="74000">
                        <a:schemeClr val="lt1"/>
                      </a:gs>
                      <a:gs pos="100000">
                        <a:srgbClr val="0C0A9E">
                          <a:alpha val="20000"/>
                        </a:srgb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572" name="Google Shape;1572;p40"/>
                <p:cNvGrpSpPr/>
                <p:nvPr/>
              </p:nvGrpSpPr>
              <p:grpSpPr>
                <a:xfrm>
                  <a:off x="874020" y="312788"/>
                  <a:ext cx="473483" cy="453403"/>
                  <a:chOff x="2038491" y="-937756"/>
                  <a:chExt cx="904284" cy="865933"/>
                </a:xfrm>
              </p:grpSpPr>
              <p:grpSp>
                <p:nvGrpSpPr>
                  <p:cNvPr id="1573" name="Google Shape;1573;p40"/>
                  <p:cNvGrpSpPr/>
                  <p:nvPr/>
                </p:nvGrpSpPr>
                <p:grpSpPr>
                  <a:xfrm>
                    <a:off x="2096570" y="-863491"/>
                    <a:ext cx="717621" cy="717392"/>
                    <a:chOff x="1483457" y="3953671"/>
                    <a:chExt cx="717621" cy="717392"/>
                  </a:xfrm>
                </p:grpSpPr>
                <p:sp>
                  <p:nvSpPr>
                    <p:cNvPr id="1574" name="Google Shape;1574;p40"/>
                    <p:cNvSpPr/>
                    <p:nvPr/>
                  </p:nvSpPr>
                  <p:spPr>
                    <a:xfrm>
                      <a:off x="1483457" y="425726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75" name="Google Shape;1575;p40"/>
                    <p:cNvSpPr/>
                    <p:nvPr/>
                  </p:nvSpPr>
                  <p:spPr>
                    <a:xfrm>
                      <a:off x="1559470" y="418148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76" name="Google Shape;1576;p40"/>
                    <p:cNvSpPr/>
                    <p:nvPr/>
                  </p:nvSpPr>
                  <p:spPr>
                    <a:xfrm>
                      <a:off x="1635483" y="4105239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1" y="381"/>
                          </a:lnTo>
                          <a:lnTo>
                            <a:pt x="26740" y="27120"/>
                          </a:lnTo>
                          <a:lnTo>
                            <a:pt x="27121" y="26755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77" name="Google Shape;1577;p40"/>
                    <p:cNvSpPr/>
                    <p:nvPr/>
                  </p:nvSpPr>
                  <p:spPr>
                    <a:xfrm>
                      <a:off x="1711267" y="402945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55" y="27121"/>
                          </a:lnTo>
                          <a:lnTo>
                            <a:pt x="27120" y="26755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78" name="Google Shape;1578;p40"/>
                    <p:cNvSpPr/>
                    <p:nvPr/>
                  </p:nvSpPr>
                  <p:spPr>
                    <a:xfrm>
                      <a:off x="1787280" y="395367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2" y="1"/>
                          </a:moveTo>
                          <a:lnTo>
                            <a:pt x="1" y="382"/>
                          </a:lnTo>
                          <a:lnTo>
                            <a:pt x="26740" y="27121"/>
                          </a:lnTo>
                          <a:lnTo>
                            <a:pt x="27121" y="26740"/>
                          </a:lnTo>
                          <a:lnTo>
                            <a:pt x="382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sp>
                <p:nvSpPr>
                  <p:cNvPr id="1579" name="Google Shape;1579;p40"/>
                  <p:cNvSpPr/>
                  <p:nvPr/>
                </p:nvSpPr>
                <p:spPr>
                  <a:xfrm>
                    <a:off x="2038491" y="-937756"/>
                    <a:ext cx="904284" cy="8659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902" h="35337" extrusionOk="0">
                        <a:moveTo>
                          <a:pt x="18449" y="1"/>
                        </a:moveTo>
                        <a:cubicBezTo>
                          <a:pt x="16409" y="1"/>
                          <a:pt x="14368" y="778"/>
                          <a:pt x="12814" y="2332"/>
                        </a:cubicBezTo>
                        <a:lnTo>
                          <a:pt x="3108" y="12037"/>
                        </a:lnTo>
                        <a:cubicBezTo>
                          <a:pt x="0" y="15145"/>
                          <a:pt x="0" y="20189"/>
                          <a:pt x="3108" y="23297"/>
                        </a:cubicBezTo>
                        <a:lnTo>
                          <a:pt x="12814" y="33017"/>
                        </a:lnTo>
                        <a:cubicBezTo>
                          <a:pt x="14368" y="34564"/>
                          <a:pt x="16405" y="35337"/>
                          <a:pt x="18443" y="35337"/>
                        </a:cubicBezTo>
                        <a:cubicBezTo>
                          <a:pt x="20481" y="35337"/>
                          <a:pt x="22519" y="34564"/>
                          <a:pt x="24073" y="33017"/>
                        </a:cubicBezTo>
                        <a:lnTo>
                          <a:pt x="33794" y="23297"/>
                        </a:lnTo>
                        <a:cubicBezTo>
                          <a:pt x="36902" y="20189"/>
                          <a:pt x="36902" y="15145"/>
                          <a:pt x="33794" y="12037"/>
                        </a:cubicBezTo>
                        <a:lnTo>
                          <a:pt x="24073" y="2332"/>
                        </a:lnTo>
                        <a:cubicBezTo>
                          <a:pt x="22527" y="778"/>
                          <a:pt x="20489" y="1"/>
                          <a:pt x="18449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8000">
                        <a:schemeClr val="lt1"/>
                      </a:gs>
                      <a:gs pos="56000">
                        <a:srgbClr val="FFFFFF">
                          <a:alpha val="0"/>
                        </a:srgbClr>
                      </a:gs>
                      <a:gs pos="74000">
                        <a:schemeClr val="lt1"/>
                      </a:gs>
                      <a:gs pos="100000">
                        <a:srgbClr val="0C0A9E">
                          <a:alpha val="20000"/>
                        </a:srgb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1580" name="Google Shape;1580;p40"/>
              <p:cNvGrpSpPr/>
              <p:nvPr/>
            </p:nvGrpSpPr>
            <p:grpSpPr>
              <a:xfrm rot="-7479050">
                <a:off x="-2051246" y="-1642948"/>
                <a:ext cx="4889863" cy="3931229"/>
                <a:chOff x="7103825" y="-713112"/>
                <a:chExt cx="3785226" cy="3043150"/>
              </a:xfrm>
            </p:grpSpPr>
            <p:sp>
              <p:nvSpPr>
                <p:cNvPr id="1581" name="Google Shape;1581;p40"/>
                <p:cNvSpPr/>
                <p:nvPr/>
              </p:nvSpPr>
              <p:spPr>
                <a:xfrm rot="-3600017">
                  <a:off x="7761095" y="-21"/>
                  <a:ext cx="2152450" cy="18640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285" h="44413" extrusionOk="0">
                      <a:moveTo>
                        <a:pt x="12814" y="0"/>
                      </a:moveTo>
                      <a:lnTo>
                        <a:pt x="0" y="22199"/>
                      </a:lnTo>
                      <a:lnTo>
                        <a:pt x="12814" y="44413"/>
                      </a:lnTo>
                      <a:lnTo>
                        <a:pt x="38471" y="44413"/>
                      </a:lnTo>
                      <a:lnTo>
                        <a:pt x="51285" y="22199"/>
                      </a:lnTo>
                      <a:lnTo>
                        <a:pt x="38471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22000">
                      <a:schemeClr val="lt1"/>
                    </a:gs>
                    <a:gs pos="45000">
                      <a:srgbClr val="FFFFFF">
                        <a:alpha val="0"/>
                      </a:srgbClr>
                    </a:gs>
                    <a:gs pos="100000">
                      <a:srgbClr val="0C0A9E">
                        <a:alpha val="50196"/>
                      </a:srgbClr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pic>
              <p:nvPicPr>
                <p:cNvPr id="1582" name="Google Shape;1582;p40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 t="17657" b="17663"/>
                <a:stretch/>
              </p:blipFill>
              <p:spPr>
                <a:xfrm>
                  <a:off x="7103825" y="-713112"/>
                  <a:ext cx="3785226" cy="28889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1583" name="Google Shape;1583;p40"/>
              <p:cNvGrpSpPr/>
              <p:nvPr/>
            </p:nvGrpSpPr>
            <p:grpSpPr>
              <a:xfrm>
                <a:off x="-640220" y="-2653973"/>
                <a:ext cx="6191222" cy="6191222"/>
                <a:chOff x="-640220" y="-2502423"/>
                <a:chExt cx="6191222" cy="6191222"/>
              </a:xfrm>
            </p:grpSpPr>
            <p:sp>
              <p:nvSpPr>
                <p:cNvPr id="1584" name="Google Shape;1584;p40"/>
                <p:cNvSpPr/>
                <p:nvPr/>
              </p:nvSpPr>
              <p:spPr>
                <a:xfrm rot="-8100000">
                  <a:off x="452224" y="-1781500"/>
                  <a:ext cx="4006334" cy="474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678" h="115794" extrusionOk="0">
                      <a:moveTo>
                        <a:pt x="97449" y="0"/>
                      </a:moveTo>
                      <a:lnTo>
                        <a:pt x="76805" y="20645"/>
                      </a:lnTo>
                      <a:lnTo>
                        <a:pt x="76744" y="20691"/>
                      </a:lnTo>
                      <a:lnTo>
                        <a:pt x="76744" y="35927"/>
                      </a:lnTo>
                      <a:lnTo>
                        <a:pt x="63107" y="49563"/>
                      </a:lnTo>
                      <a:lnTo>
                        <a:pt x="63077" y="49608"/>
                      </a:lnTo>
                      <a:lnTo>
                        <a:pt x="63077" y="56571"/>
                      </a:lnTo>
                      <a:lnTo>
                        <a:pt x="61005" y="58659"/>
                      </a:lnTo>
                      <a:lnTo>
                        <a:pt x="61005" y="62407"/>
                      </a:lnTo>
                      <a:lnTo>
                        <a:pt x="52473" y="70939"/>
                      </a:lnTo>
                      <a:lnTo>
                        <a:pt x="52412" y="70969"/>
                      </a:lnTo>
                      <a:lnTo>
                        <a:pt x="52412" y="78541"/>
                      </a:lnTo>
                      <a:lnTo>
                        <a:pt x="46912" y="84057"/>
                      </a:lnTo>
                      <a:lnTo>
                        <a:pt x="46912" y="89633"/>
                      </a:lnTo>
                      <a:lnTo>
                        <a:pt x="33123" y="103406"/>
                      </a:lnTo>
                      <a:lnTo>
                        <a:pt x="12174" y="103406"/>
                      </a:lnTo>
                      <a:lnTo>
                        <a:pt x="0" y="115565"/>
                      </a:lnTo>
                      <a:lnTo>
                        <a:pt x="229" y="115793"/>
                      </a:lnTo>
                      <a:lnTo>
                        <a:pt x="12280" y="103711"/>
                      </a:lnTo>
                      <a:lnTo>
                        <a:pt x="33245" y="103711"/>
                      </a:lnTo>
                      <a:lnTo>
                        <a:pt x="47155" y="89801"/>
                      </a:lnTo>
                      <a:lnTo>
                        <a:pt x="47216" y="89770"/>
                      </a:lnTo>
                      <a:lnTo>
                        <a:pt x="47216" y="84179"/>
                      </a:lnTo>
                      <a:lnTo>
                        <a:pt x="52732" y="78663"/>
                      </a:lnTo>
                      <a:lnTo>
                        <a:pt x="52732" y="71106"/>
                      </a:lnTo>
                      <a:lnTo>
                        <a:pt x="61264" y="62574"/>
                      </a:lnTo>
                      <a:lnTo>
                        <a:pt x="61310" y="62513"/>
                      </a:lnTo>
                      <a:lnTo>
                        <a:pt x="61310" y="58780"/>
                      </a:lnTo>
                      <a:lnTo>
                        <a:pt x="63382" y="56708"/>
                      </a:lnTo>
                      <a:lnTo>
                        <a:pt x="63382" y="49730"/>
                      </a:lnTo>
                      <a:lnTo>
                        <a:pt x="77018" y="36109"/>
                      </a:lnTo>
                      <a:lnTo>
                        <a:pt x="77048" y="36064"/>
                      </a:lnTo>
                      <a:lnTo>
                        <a:pt x="77048" y="20828"/>
                      </a:lnTo>
                      <a:lnTo>
                        <a:pt x="97678" y="198"/>
                      </a:lnTo>
                      <a:lnTo>
                        <a:pt x="97449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85" name="Google Shape;1585;p40"/>
                <p:cNvSpPr/>
                <p:nvPr/>
              </p:nvSpPr>
              <p:spPr>
                <a:xfrm rot="-8100000">
                  <a:off x="83608" y="-617740"/>
                  <a:ext cx="2925242" cy="30577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320" h="74550" extrusionOk="0">
                      <a:moveTo>
                        <a:pt x="71091" y="0"/>
                      </a:moveTo>
                      <a:lnTo>
                        <a:pt x="59679" y="11397"/>
                      </a:lnTo>
                      <a:lnTo>
                        <a:pt x="54895" y="11397"/>
                      </a:lnTo>
                      <a:lnTo>
                        <a:pt x="41015" y="25307"/>
                      </a:lnTo>
                      <a:lnTo>
                        <a:pt x="40954" y="25337"/>
                      </a:lnTo>
                      <a:lnTo>
                        <a:pt x="40954" y="42325"/>
                      </a:lnTo>
                      <a:lnTo>
                        <a:pt x="31767" y="51528"/>
                      </a:lnTo>
                      <a:lnTo>
                        <a:pt x="31721" y="51574"/>
                      </a:lnTo>
                      <a:lnTo>
                        <a:pt x="31721" y="59237"/>
                      </a:lnTo>
                      <a:lnTo>
                        <a:pt x="22824" y="68135"/>
                      </a:lnTo>
                      <a:lnTo>
                        <a:pt x="6186" y="68135"/>
                      </a:lnTo>
                      <a:lnTo>
                        <a:pt x="0" y="74321"/>
                      </a:lnTo>
                      <a:lnTo>
                        <a:pt x="229" y="74549"/>
                      </a:lnTo>
                      <a:lnTo>
                        <a:pt x="6323" y="68455"/>
                      </a:lnTo>
                      <a:lnTo>
                        <a:pt x="22945" y="68455"/>
                      </a:lnTo>
                      <a:lnTo>
                        <a:pt x="31980" y="59420"/>
                      </a:lnTo>
                      <a:lnTo>
                        <a:pt x="32026" y="59374"/>
                      </a:lnTo>
                      <a:lnTo>
                        <a:pt x="32026" y="51695"/>
                      </a:lnTo>
                      <a:lnTo>
                        <a:pt x="41229" y="42508"/>
                      </a:lnTo>
                      <a:lnTo>
                        <a:pt x="41259" y="42463"/>
                      </a:lnTo>
                      <a:lnTo>
                        <a:pt x="41259" y="25475"/>
                      </a:lnTo>
                      <a:lnTo>
                        <a:pt x="55032" y="11732"/>
                      </a:lnTo>
                      <a:lnTo>
                        <a:pt x="59786" y="11732"/>
                      </a:lnTo>
                      <a:lnTo>
                        <a:pt x="71320" y="213"/>
                      </a:lnTo>
                      <a:lnTo>
                        <a:pt x="71091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586" name="Google Shape;1586;p40"/>
            <p:cNvGrpSpPr/>
            <p:nvPr/>
          </p:nvGrpSpPr>
          <p:grpSpPr>
            <a:xfrm>
              <a:off x="-12" y="-195650"/>
              <a:ext cx="439200" cy="439100"/>
              <a:chOff x="1101075" y="2142375"/>
              <a:chExt cx="439200" cy="439100"/>
            </a:xfrm>
          </p:grpSpPr>
          <p:sp>
            <p:nvSpPr>
              <p:cNvPr id="1587" name="Google Shape;1587;p40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8" name="Google Shape;1588;p40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589" name="Google Shape;1589;p40"/>
          <p:cNvGrpSpPr/>
          <p:nvPr/>
        </p:nvGrpSpPr>
        <p:grpSpPr>
          <a:xfrm>
            <a:off x="4605344" y="2412775"/>
            <a:ext cx="5765856" cy="4103650"/>
            <a:chOff x="4452944" y="2184175"/>
            <a:chExt cx="5765856" cy="4103650"/>
          </a:xfrm>
        </p:grpSpPr>
        <p:pic>
          <p:nvPicPr>
            <p:cNvPr id="1590" name="Google Shape;1590;p40"/>
            <p:cNvPicPr preferRelativeResize="0"/>
            <p:nvPr/>
          </p:nvPicPr>
          <p:blipFill rotWithShape="1">
            <a:blip r:embed="rId4">
              <a:alphaModFix/>
            </a:blip>
            <a:srcRect l="16960" t="24718" r="7121" b="26177"/>
            <a:stretch/>
          </p:blipFill>
          <p:spPr>
            <a:xfrm rot="-5400000" flipH="1">
              <a:off x="6600975" y="2670000"/>
              <a:ext cx="4103650" cy="31320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591" name="Google Shape;1591;p40"/>
            <p:cNvGrpSpPr/>
            <p:nvPr/>
          </p:nvGrpSpPr>
          <p:grpSpPr>
            <a:xfrm rot="-5400000" flipH="1">
              <a:off x="8074852" y="4089881"/>
              <a:ext cx="1478405" cy="1186772"/>
              <a:chOff x="7945225" y="4302000"/>
              <a:chExt cx="904666" cy="726121"/>
            </a:xfrm>
          </p:grpSpPr>
          <p:sp>
            <p:nvSpPr>
              <p:cNvPr id="1592" name="Google Shape;1592;p40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3" name="Google Shape;1593;p40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4" name="Google Shape;1594;p40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95" name="Google Shape;1595;p40"/>
            <p:cNvSpPr/>
            <p:nvPr/>
          </p:nvSpPr>
          <p:spPr>
            <a:xfrm rot="-5400000" flipH="1">
              <a:off x="5435889" y="1481375"/>
              <a:ext cx="3153315" cy="5119205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96" name="Google Shape;1596;p40"/>
            <p:cNvGrpSpPr/>
            <p:nvPr/>
          </p:nvGrpSpPr>
          <p:grpSpPr>
            <a:xfrm rot="-5400000" flipH="1">
              <a:off x="7140078" y="3883230"/>
              <a:ext cx="134004" cy="134004"/>
              <a:chOff x="8356813" y="1074288"/>
              <a:chExt cx="351900" cy="351900"/>
            </a:xfrm>
          </p:grpSpPr>
          <p:sp>
            <p:nvSpPr>
              <p:cNvPr id="1597" name="Google Shape;1597;p40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8" name="Google Shape;1598;p40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99" name="Google Shape;1599;p40"/>
            <p:cNvGrpSpPr/>
            <p:nvPr/>
          </p:nvGrpSpPr>
          <p:grpSpPr>
            <a:xfrm rot="-5400000" flipH="1">
              <a:off x="6766253" y="3499155"/>
              <a:ext cx="134004" cy="134004"/>
              <a:chOff x="8356813" y="1074288"/>
              <a:chExt cx="351900" cy="351900"/>
            </a:xfrm>
          </p:grpSpPr>
          <p:sp>
            <p:nvSpPr>
              <p:cNvPr id="1600" name="Google Shape;1600;p40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1" name="Google Shape;1601;p40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02" name="Google Shape;1602;p40"/>
            <p:cNvSpPr/>
            <p:nvPr/>
          </p:nvSpPr>
          <p:spPr>
            <a:xfrm rot="5400000" flipH="1">
              <a:off x="6561314" y="2368138"/>
              <a:ext cx="1902692" cy="406951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40"/>
            <p:cNvSpPr/>
            <p:nvPr/>
          </p:nvSpPr>
          <p:spPr>
            <a:xfrm rot="5400000" flipH="1">
              <a:off x="6562398" y="2676948"/>
              <a:ext cx="1902692" cy="406951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04" name="Google Shape;1604;p40"/>
            <p:cNvGrpSpPr/>
            <p:nvPr/>
          </p:nvGrpSpPr>
          <p:grpSpPr>
            <a:xfrm rot="-5400000" flipH="1">
              <a:off x="7404606" y="3451356"/>
              <a:ext cx="582050" cy="582425"/>
              <a:chOff x="959750" y="3039275"/>
              <a:chExt cx="582050" cy="582425"/>
            </a:xfrm>
          </p:grpSpPr>
          <p:sp>
            <p:nvSpPr>
              <p:cNvPr id="1605" name="Google Shape;1605;p40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6" name="Google Shape;1606;p40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7" name="Google Shape;1607;p40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8" name="Google Shape;1608;p40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9" name="Google Shape;1609;p40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0" name="Google Shape;1610;p40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1" name="Google Shape;1611;p40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12" name="Google Shape;1612;p40"/>
            <p:cNvGrpSpPr/>
            <p:nvPr/>
          </p:nvGrpSpPr>
          <p:grpSpPr>
            <a:xfrm rot="-5400000" flipH="1">
              <a:off x="7237650" y="4201057"/>
              <a:ext cx="699928" cy="1651024"/>
              <a:chOff x="8337812" y="3492483"/>
              <a:chExt cx="699928" cy="1651024"/>
            </a:xfrm>
          </p:grpSpPr>
          <p:sp>
            <p:nvSpPr>
              <p:cNvPr id="1613" name="Google Shape;1613;p40"/>
              <p:cNvSpPr/>
              <p:nvPr/>
            </p:nvSpPr>
            <p:spPr>
              <a:xfrm>
                <a:off x="8337812" y="3492483"/>
                <a:ext cx="483116" cy="1013645"/>
              </a:xfrm>
              <a:custGeom>
                <a:avLst/>
                <a:gdLst/>
                <a:ahLst/>
                <a:cxnLst/>
                <a:rect l="l" t="t" r="r" b="b"/>
                <a:pathLst>
                  <a:path w="11779" h="24714" extrusionOk="0">
                    <a:moveTo>
                      <a:pt x="6735" y="1"/>
                    </a:moveTo>
                    <a:lnTo>
                      <a:pt x="1" y="6750"/>
                    </a:lnTo>
                    <a:lnTo>
                      <a:pt x="229" y="6964"/>
                    </a:lnTo>
                    <a:lnTo>
                      <a:pt x="6415" y="763"/>
                    </a:lnTo>
                    <a:lnTo>
                      <a:pt x="6415" y="13165"/>
                    </a:lnTo>
                    <a:lnTo>
                      <a:pt x="11458" y="13165"/>
                    </a:lnTo>
                    <a:lnTo>
                      <a:pt x="11458" y="24713"/>
                    </a:lnTo>
                    <a:lnTo>
                      <a:pt x="11778" y="24713"/>
                    </a:lnTo>
                    <a:lnTo>
                      <a:pt x="11778" y="12860"/>
                    </a:lnTo>
                    <a:lnTo>
                      <a:pt x="6735" y="12860"/>
                    </a:lnTo>
                    <a:lnTo>
                      <a:pt x="6735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4" name="Google Shape;1614;p40"/>
              <p:cNvSpPr/>
              <p:nvPr/>
            </p:nvSpPr>
            <p:spPr>
              <a:xfrm>
                <a:off x="8698380" y="3916789"/>
                <a:ext cx="246869" cy="1226718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5" name="Google Shape;1615;p40"/>
              <p:cNvSpPr/>
              <p:nvPr/>
            </p:nvSpPr>
            <p:spPr>
              <a:xfrm>
                <a:off x="8790871" y="3823684"/>
                <a:ext cx="246869" cy="1226718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5"/>
                    </a:lnTo>
                    <a:lnTo>
                      <a:pt x="5714" y="305"/>
                    </a:lnTo>
                    <a:lnTo>
                      <a:pt x="5714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16" name="Google Shape;1616;p40"/>
            <p:cNvSpPr/>
            <p:nvPr/>
          </p:nvSpPr>
          <p:spPr>
            <a:xfrm rot="147769" flipH="1">
              <a:off x="7025973" y="4504982"/>
              <a:ext cx="454547" cy="449759"/>
            </a:xfrm>
            <a:custGeom>
              <a:avLst/>
              <a:gdLst/>
              <a:ahLst/>
              <a:cxnLst/>
              <a:rect l="l" t="t" r="r" b="b"/>
              <a:pathLst>
                <a:path w="36171" h="35790" extrusionOk="0">
                  <a:moveTo>
                    <a:pt x="34030" y="1"/>
                  </a:moveTo>
                  <a:cubicBezTo>
                    <a:pt x="33531" y="1"/>
                    <a:pt x="33032" y="191"/>
                    <a:pt x="32651" y="572"/>
                  </a:cubicBezTo>
                  <a:cubicBezTo>
                    <a:pt x="31890" y="1334"/>
                    <a:pt x="31890" y="2568"/>
                    <a:pt x="32651" y="3330"/>
                  </a:cubicBezTo>
                  <a:cubicBezTo>
                    <a:pt x="33032" y="3711"/>
                    <a:pt x="33531" y="3901"/>
                    <a:pt x="34030" y="3901"/>
                  </a:cubicBezTo>
                  <a:cubicBezTo>
                    <a:pt x="34529" y="3901"/>
                    <a:pt x="35028" y="3711"/>
                    <a:pt x="35409" y="3330"/>
                  </a:cubicBezTo>
                  <a:cubicBezTo>
                    <a:pt x="36171" y="2568"/>
                    <a:pt x="36171" y="1334"/>
                    <a:pt x="35409" y="572"/>
                  </a:cubicBezTo>
                  <a:cubicBezTo>
                    <a:pt x="35028" y="191"/>
                    <a:pt x="34529" y="1"/>
                    <a:pt x="34030" y="1"/>
                  </a:cubicBezTo>
                  <a:close/>
                  <a:moveTo>
                    <a:pt x="27662" y="6385"/>
                  </a:moveTo>
                  <a:cubicBezTo>
                    <a:pt x="27163" y="6385"/>
                    <a:pt x="26664" y="6575"/>
                    <a:pt x="26283" y="6956"/>
                  </a:cubicBezTo>
                  <a:cubicBezTo>
                    <a:pt x="25521" y="7718"/>
                    <a:pt x="25521" y="8952"/>
                    <a:pt x="26283" y="9714"/>
                  </a:cubicBezTo>
                  <a:cubicBezTo>
                    <a:pt x="26664" y="10095"/>
                    <a:pt x="27163" y="10285"/>
                    <a:pt x="27662" y="10285"/>
                  </a:cubicBezTo>
                  <a:cubicBezTo>
                    <a:pt x="28161" y="10285"/>
                    <a:pt x="28660" y="10095"/>
                    <a:pt x="29040" y="9714"/>
                  </a:cubicBezTo>
                  <a:cubicBezTo>
                    <a:pt x="29802" y="8952"/>
                    <a:pt x="29802" y="7718"/>
                    <a:pt x="29040" y="6956"/>
                  </a:cubicBezTo>
                  <a:cubicBezTo>
                    <a:pt x="28660" y="6575"/>
                    <a:pt x="28161" y="6385"/>
                    <a:pt x="27662" y="6385"/>
                  </a:cubicBezTo>
                  <a:close/>
                  <a:moveTo>
                    <a:pt x="21285" y="12753"/>
                  </a:moveTo>
                  <a:cubicBezTo>
                    <a:pt x="20783" y="12753"/>
                    <a:pt x="20280" y="12944"/>
                    <a:pt x="19899" y="13325"/>
                  </a:cubicBezTo>
                  <a:cubicBezTo>
                    <a:pt x="19137" y="14086"/>
                    <a:pt x="19137" y="15336"/>
                    <a:pt x="19899" y="16097"/>
                  </a:cubicBezTo>
                  <a:cubicBezTo>
                    <a:pt x="20280" y="16478"/>
                    <a:pt x="20783" y="16669"/>
                    <a:pt x="21285" y="16669"/>
                  </a:cubicBezTo>
                  <a:cubicBezTo>
                    <a:pt x="21788" y="16669"/>
                    <a:pt x="22291" y="16478"/>
                    <a:pt x="22672" y="16097"/>
                  </a:cubicBezTo>
                  <a:cubicBezTo>
                    <a:pt x="23434" y="15336"/>
                    <a:pt x="23434" y="14086"/>
                    <a:pt x="22672" y="13325"/>
                  </a:cubicBezTo>
                  <a:cubicBezTo>
                    <a:pt x="22291" y="12944"/>
                    <a:pt x="21788" y="12753"/>
                    <a:pt x="21285" y="12753"/>
                  </a:cubicBezTo>
                  <a:close/>
                  <a:moveTo>
                    <a:pt x="14917" y="19128"/>
                  </a:moveTo>
                  <a:cubicBezTo>
                    <a:pt x="14415" y="19128"/>
                    <a:pt x="13913" y="19318"/>
                    <a:pt x="13530" y="19693"/>
                  </a:cubicBezTo>
                  <a:cubicBezTo>
                    <a:pt x="12768" y="20455"/>
                    <a:pt x="12768" y="21689"/>
                    <a:pt x="13530" y="22451"/>
                  </a:cubicBezTo>
                  <a:cubicBezTo>
                    <a:pt x="13911" y="22832"/>
                    <a:pt x="14410" y="23022"/>
                    <a:pt x="14909" y="23022"/>
                  </a:cubicBezTo>
                  <a:cubicBezTo>
                    <a:pt x="15408" y="23022"/>
                    <a:pt x="15907" y="22832"/>
                    <a:pt x="16288" y="22451"/>
                  </a:cubicBezTo>
                  <a:cubicBezTo>
                    <a:pt x="17050" y="21689"/>
                    <a:pt x="17050" y="20455"/>
                    <a:pt x="16288" y="19693"/>
                  </a:cubicBezTo>
                  <a:cubicBezTo>
                    <a:pt x="15909" y="19314"/>
                    <a:pt x="15413" y="19128"/>
                    <a:pt x="14917" y="19128"/>
                  </a:cubicBezTo>
                  <a:close/>
                  <a:moveTo>
                    <a:pt x="8525" y="25506"/>
                  </a:moveTo>
                  <a:cubicBezTo>
                    <a:pt x="8026" y="25506"/>
                    <a:pt x="7527" y="25696"/>
                    <a:pt x="7146" y="26077"/>
                  </a:cubicBezTo>
                  <a:cubicBezTo>
                    <a:pt x="6385" y="26839"/>
                    <a:pt x="6385" y="28073"/>
                    <a:pt x="7146" y="28835"/>
                  </a:cubicBezTo>
                  <a:cubicBezTo>
                    <a:pt x="7527" y="29216"/>
                    <a:pt x="8026" y="29406"/>
                    <a:pt x="8525" y="29406"/>
                  </a:cubicBezTo>
                  <a:cubicBezTo>
                    <a:pt x="9024" y="29406"/>
                    <a:pt x="9523" y="29216"/>
                    <a:pt x="9904" y="28835"/>
                  </a:cubicBezTo>
                  <a:cubicBezTo>
                    <a:pt x="10666" y="28073"/>
                    <a:pt x="10666" y="26839"/>
                    <a:pt x="9904" y="26077"/>
                  </a:cubicBezTo>
                  <a:cubicBezTo>
                    <a:pt x="9523" y="25696"/>
                    <a:pt x="9024" y="25506"/>
                    <a:pt x="8525" y="25506"/>
                  </a:cubicBezTo>
                  <a:close/>
                  <a:moveTo>
                    <a:pt x="2141" y="31874"/>
                  </a:moveTo>
                  <a:cubicBezTo>
                    <a:pt x="1642" y="31874"/>
                    <a:pt x="1143" y="32065"/>
                    <a:pt x="763" y="32446"/>
                  </a:cubicBezTo>
                  <a:cubicBezTo>
                    <a:pt x="1" y="33207"/>
                    <a:pt x="1" y="34457"/>
                    <a:pt x="763" y="35219"/>
                  </a:cubicBezTo>
                  <a:cubicBezTo>
                    <a:pt x="1143" y="35599"/>
                    <a:pt x="1642" y="35790"/>
                    <a:pt x="2141" y="35790"/>
                  </a:cubicBezTo>
                  <a:cubicBezTo>
                    <a:pt x="2640" y="35790"/>
                    <a:pt x="3139" y="35599"/>
                    <a:pt x="3520" y="35219"/>
                  </a:cubicBezTo>
                  <a:cubicBezTo>
                    <a:pt x="4282" y="34457"/>
                    <a:pt x="4282" y="33207"/>
                    <a:pt x="3520" y="32446"/>
                  </a:cubicBezTo>
                  <a:cubicBezTo>
                    <a:pt x="3139" y="32065"/>
                    <a:pt x="2640" y="31874"/>
                    <a:pt x="2141" y="31874"/>
                  </a:cubicBezTo>
                  <a:close/>
                </a:path>
              </a:pathLst>
            </a:custGeom>
            <a:gradFill>
              <a:gsLst>
                <a:gs pos="0">
                  <a:schemeClr val="lt2">
                    <a:alpha val="46820"/>
                  </a:schemeClr>
                </a:gs>
                <a:gs pos="78000">
                  <a:schemeClr val="lt1">
                    <a:alpha val="46820"/>
                  </a:schemeClr>
                </a:gs>
                <a:gs pos="100000">
                  <a:schemeClr val="lt1">
                    <a:alpha val="4682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40"/>
            <p:cNvSpPr/>
            <p:nvPr/>
          </p:nvSpPr>
          <p:spPr>
            <a:xfrm rot="147769" flipH="1">
              <a:off x="6785273" y="4569932"/>
              <a:ext cx="454547" cy="449759"/>
            </a:xfrm>
            <a:custGeom>
              <a:avLst/>
              <a:gdLst/>
              <a:ahLst/>
              <a:cxnLst/>
              <a:rect l="l" t="t" r="r" b="b"/>
              <a:pathLst>
                <a:path w="36171" h="35790" extrusionOk="0">
                  <a:moveTo>
                    <a:pt x="34030" y="1"/>
                  </a:moveTo>
                  <a:cubicBezTo>
                    <a:pt x="33531" y="1"/>
                    <a:pt x="33032" y="191"/>
                    <a:pt x="32651" y="572"/>
                  </a:cubicBezTo>
                  <a:cubicBezTo>
                    <a:pt x="31890" y="1334"/>
                    <a:pt x="31890" y="2568"/>
                    <a:pt x="32651" y="3330"/>
                  </a:cubicBezTo>
                  <a:cubicBezTo>
                    <a:pt x="33032" y="3711"/>
                    <a:pt x="33531" y="3901"/>
                    <a:pt x="34030" y="3901"/>
                  </a:cubicBezTo>
                  <a:cubicBezTo>
                    <a:pt x="34529" y="3901"/>
                    <a:pt x="35028" y="3711"/>
                    <a:pt x="35409" y="3330"/>
                  </a:cubicBezTo>
                  <a:cubicBezTo>
                    <a:pt x="36171" y="2568"/>
                    <a:pt x="36171" y="1334"/>
                    <a:pt x="35409" y="572"/>
                  </a:cubicBezTo>
                  <a:cubicBezTo>
                    <a:pt x="35028" y="191"/>
                    <a:pt x="34529" y="1"/>
                    <a:pt x="34030" y="1"/>
                  </a:cubicBezTo>
                  <a:close/>
                  <a:moveTo>
                    <a:pt x="27662" y="6385"/>
                  </a:moveTo>
                  <a:cubicBezTo>
                    <a:pt x="27163" y="6385"/>
                    <a:pt x="26664" y="6575"/>
                    <a:pt x="26283" y="6956"/>
                  </a:cubicBezTo>
                  <a:cubicBezTo>
                    <a:pt x="25521" y="7718"/>
                    <a:pt x="25521" y="8952"/>
                    <a:pt x="26283" y="9714"/>
                  </a:cubicBezTo>
                  <a:cubicBezTo>
                    <a:pt x="26664" y="10095"/>
                    <a:pt x="27163" y="10285"/>
                    <a:pt x="27662" y="10285"/>
                  </a:cubicBezTo>
                  <a:cubicBezTo>
                    <a:pt x="28161" y="10285"/>
                    <a:pt x="28660" y="10095"/>
                    <a:pt x="29040" y="9714"/>
                  </a:cubicBezTo>
                  <a:cubicBezTo>
                    <a:pt x="29802" y="8952"/>
                    <a:pt x="29802" y="7718"/>
                    <a:pt x="29040" y="6956"/>
                  </a:cubicBezTo>
                  <a:cubicBezTo>
                    <a:pt x="28660" y="6575"/>
                    <a:pt x="28161" y="6385"/>
                    <a:pt x="27662" y="6385"/>
                  </a:cubicBezTo>
                  <a:close/>
                  <a:moveTo>
                    <a:pt x="21285" y="12753"/>
                  </a:moveTo>
                  <a:cubicBezTo>
                    <a:pt x="20783" y="12753"/>
                    <a:pt x="20280" y="12944"/>
                    <a:pt x="19899" y="13325"/>
                  </a:cubicBezTo>
                  <a:cubicBezTo>
                    <a:pt x="19137" y="14086"/>
                    <a:pt x="19137" y="15336"/>
                    <a:pt x="19899" y="16097"/>
                  </a:cubicBezTo>
                  <a:cubicBezTo>
                    <a:pt x="20280" y="16478"/>
                    <a:pt x="20783" y="16669"/>
                    <a:pt x="21285" y="16669"/>
                  </a:cubicBezTo>
                  <a:cubicBezTo>
                    <a:pt x="21788" y="16669"/>
                    <a:pt x="22291" y="16478"/>
                    <a:pt x="22672" y="16097"/>
                  </a:cubicBezTo>
                  <a:cubicBezTo>
                    <a:pt x="23434" y="15336"/>
                    <a:pt x="23434" y="14086"/>
                    <a:pt x="22672" y="13325"/>
                  </a:cubicBezTo>
                  <a:cubicBezTo>
                    <a:pt x="22291" y="12944"/>
                    <a:pt x="21788" y="12753"/>
                    <a:pt x="21285" y="12753"/>
                  </a:cubicBezTo>
                  <a:close/>
                  <a:moveTo>
                    <a:pt x="14917" y="19128"/>
                  </a:moveTo>
                  <a:cubicBezTo>
                    <a:pt x="14415" y="19128"/>
                    <a:pt x="13913" y="19318"/>
                    <a:pt x="13530" y="19693"/>
                  </a:cubicBezTo>
                  <a:cubicBezTo>
                    <a:pt x="12768" y="20455"/>
                    <a:pt x="12768" y="21689"/>
                    <a:pt x="13530" y="22451"/>
                  </a:cubicBezTo>
                  <a:cubicBezTo>
                    <a:pt x="13911" y="22832"/>
                    <a:pt x="14410" y="23022"/>
                    <a:pt x="14909" y="23022"/>
                  </a:cubicBezTo>
                  <a:cubicBezTo>
                    <a:pt x="15408" y="23022"/>
                    <a:pt x="15907" y="22832"/>
                    <a:pt x="16288" y="22451"/>
                  </a:cubicBezTo>
                  <a:cubicBezTo>
                    <a:pt x="17050" y="21689"/>
                    <a:pt x="17050" y="20455"/>
                    <a:pt x="16288" y="19693"/>
                  </a:cubicBezTo>
                  <a:cubicBezTo>
                    <a:pt x="15909" y="19314"/>
                    <a:pt x="15413" y="19128"/>
                    <a:pt x="14917" y="19128"/>
                  </a:cubicBezTo>
                  <a:close/>
                  <a:moveTo>
                    <a:pt x="8525" y="25506"/>
                  </a:moveTo>
                  <a:cubicBezTo>
                    <a:pt x="8026" y="25506"/>
                    <a:pt x="7527" y="25696"/>
                    <a:pt x="7146" y="26077"/>
                  </a:cubicBezTo>
                  <a:cubicBezTo>
                    <a:pt x="6385" y="26839"/>
                    <a:pt x="6385" y="28073"/>
                    <a:pt x="7146" y="28835"/>
                  </a:cubicBezTo>
                  <a:cubicBezTo>
                    <a:pt x="7527" y="29216"/>
                    <a:pt x="8026" y="29406"/>
                    <a:pt x="8525" y="29406"/>
                  </a:cubicBezTo>
                  <a:cubicBezTo>
                    <a:pt x="9024" y="29406"/>
                    <a:pt x="9523" y="29216"/>
                    <a:pt x="9904" y="28835"/>
                  </a:cubicBezTo>
                  <a:cubicBezTo>
                    <a:pt x="10666" y="28073"/>
                    <a:pt x="10666" y="26839"/>
                    <a:pt x="9904" y="26077"/>
                  </a:cubicBezTo>
                  <a:cubicBezTo>
                    <a:pt x="9523" y="25696"/>
                    <a:pt x="9024" y="25506"/>
                    <a:pt x="8525" y="25506"/>
                  </a:cubicBezTo>
                  <a:close/>
                  <a:moveTo>
                    <a:pt x="2141" y="31874"/>
                  </a:moveTo>
                  <a:cubicBezTo>
                    <a:pt x="1642" y="31874"/>
                    <a:pt x="1143" y="32065"/>
                    <a:pt x="763" y="32446"/>
                  </a:cubicBezTo>
                  <a:cubicBezTo>
                    <a:pt x="1" y="33207"/>
                    <a:pt x="1" y="34457"/>
                    <a:pt x="763" y="35219"/>
                  </a:cubicBezTo>
                  <a:cubicBezTo>
                    <a:pt x="1143" y="35599"/>
                    <a:pt x="1642" y="35790"/>
                    <a:pt x="2141" y="35790"/>
                  </a:cubicBezTo>
                  <a:cubicBezTo>
                    <a:pt x="2640" y="35790"/>
                    <a:pt x="3139" y="35599"/>
                    <a:pt x="3520" y="35219"/>
                  </a:cubicBezTo>
                  <a:cubicBezTo>
                    <a:pt x="4282" y="34457"/>
                    <a:pt x="4282" y="33207"/>
                    <a:pt x="3520" y="32446"/>
                  </a:cubicBezTo>
                  <a:cubicBezTo>
                    <a:pt x="3139" y="32065"/>
                    <a:pt x="2640" y="31874"/>
                    <a:pt x="2141" y="31874"/>
                  </a:cubicBezTo>
                  <a:close/>
                </a:path>
              </a:pathLst>
            </a:custGeom>
            <a:gradFill>
              <a:gsLst>
                <a:gs pos="0">
                  <a:schemeClr val="lt2">
                    <a:alpha val="46820"/>
                  </a:schemeClr>
                </a:gs>
                <a:gs pos="78000">
                  <a:schemeClr val="lt1">
                    <a:alpha val="46820"/>
                  </a:schemeClr>
                </a:gs>
                <a:gs pos="100000">
                  <a:schemeClr val="lt1">
                    <a:alpha val="4682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18" name="Google Shape;1618;p40"/>
            <p:cNvGrpSpPr/>
            <p:nvPr/>
          </p:nvGrpSpPr>
          <p:grpSpPr>
            <a:xfrm rot="-5400000" flipH="1">
              <a:off x="5819578" y="4727817"/>
              <a:ext cx="134004" cy="134004"/>
              <a:chOff x="8356813" y="1074288"/>
              <a:chExt cx="351900" cy="351900"/>
            </a:xfrm>
          </p:grpSpPr>
          <p:sp>
            <p:nvSpPr>
              <p:cNvPr id="1619" name="Google Shape;1619;p40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0" name="Google Shape;1620;p40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623" name="Google Shape;1623;p40"/>
          <p:cNvGrpSpPr/>
          <p:nvPr/>
        </p:nvGrpSpPr>
        <p:grpSpPr>
          <a:xfrm rot="-5400000" flipH="1">
            <a:off x="8904403" y="2929792"/>
            <a:ext cx="134004" cy="134004"/>
            <a:chOff x="8356813" y="1074288"/>
            <a:chExt cx="351900" cy="351900"/>
          </a:xfrm>
        </p:grpSpPr>
        <p:sp>
          <p:nvSpPr>
            <p:cNvPr id="1624" name="Google Shape;1624;p40"/>
            <p:cNvSpPr/>
            <p:nvPr/>
          </p:nvSpPr>
          <p:spPr>
            <a:xfrm>
              <a:off x="8356813" y="1074288"/>
              <a:ext cx="351900" cy="3519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40"/>
            <p:cNvSpPr/>
            <p:nvPr/>
          </p:nvSpPr>
          <p:spPr>
            <a:xfrm>
              <a:off x="8406497" y="1123972"/>
              <a:ext cx="252600" cy="252600"/>
            </a:xfrm>
            <a:prstGeom prst="ellipse">
              <a:avLst/>
            </a:pr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E85AB799-65AA-C413-C81F-D133485712D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0D8ACFE7-4869-3855-C6A0-DB6E4B32E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D3667FC-A5B9-F8B2-9351-844DDEFC7B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3862" y="0"/>
            <a:ext cx="681627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8117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5" name="Google Shape;1545;p40"/>
          <p:cNvGrpSpPr/>
          <p:nvPr/>
        </p:nvGrpSpPr>
        <p:grpSpPr>
          <a:xfrm>
            <a:off x="-2524244" y="-2281266"/>
            <a:ext cx="8164418" cy="6343459"/>
            <a:chOff x="-2613417" y="-2806210"/>
            <a:chExt cx="8164418" cy="6343459"/>
          </a:xfrm>
        </p:grpSpPr>
        <p:grpSp>
          <p:nvGrpSpPr>
            <p:cNvPr id="1546" name="Google Shape;1546;p40"/>
            <p:cNvGrpSpPr/>
            <p:nvPr/>
          </p:nvGrpSpPr>
          <p:grpSpPr>
            <a:xfrm>
              <a:off x="-2613417" y="-2806210"/>
              <a:ext cx="8164418" cy="6343459"/>
              <a:chOff x="-2613417" y="-2806210"/>
              <a:chExt cx="8164418" cy="6343459"/>
            </a:xfrm>
          </p:grpSpPr>
          <p:grpSp>
            <p:nvGrpSpPr>
              <p:cNvPr id="1547" name="Google Shape;1547;p40"/>
              <p:cNvGrpSpPr/>
              <p:nvPr/>
            </p:nvGrpSpPr>
            <p:grpSpPr>
              <a:xfrm>
                <a:off x="-191059" y="95963"/>
                <a:ext cx="1538562" cy="971589"/>
                <a:chOff x="-191059" y="95963"/>
                <a:chExt cx="1538562" cy="971589"/>
              </a:xfrm>
            </p:grpSpPr>
            <p:grpSp>
              <p:nvGrpSpPr>
                <p:cNvPr id="1548" name="Google Shape;1548;p40"/>
                <p:cNvGrpSpPr/>
                <p:nvPr/>
              </p:nvGrpSpPr>
              <p:grpSpPr>
                <a:xfrm>
                  <a:off x="-191059" y="201619"/>
                  <a:ext cx="904284" cy="865933"/>
                  <a:chOff x="2038491" y="-937756"/>
                  <a:chExt cx="904284" cy="865933"/>
                </a:xfrm>
              </p:grpSpPr>
              <p:grpSp>
                <p:nvGrpSpPr>
                  <p:cNvPr id="1549" name="Google Shape;1549;p40"/>
                  <p:cNvGrpSpPr/>
                  <p:nvPr/>
                </p:nvGrpSpPr>
                <p:grpSpPr>
                  <a:xfrm>
                    <a:off x="2096570" y="-863491"/>
                    <a:ext cx="717621" cy="717392"/>
                    <a:chOff x="1483457" y="3953671"/>
                    <a:chExt cx="717621" cy="717392"/>
                  </a:xfrm>
                </p:grpSpPr>
                <p:sp>
                  <p:nvSpPr>
                    <p:cNvPr id="1550" name="Google Shape;1550;p40"/>
                    <p:cNvSpPr/>
                    <p:nvPr/>
                  </p:nvSpPr>
                  <p:spPr>
                    <a:xfrm>
                      <a:off x="1483457" y="425726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51" name="Google Shape;1551;p40"/>
                    <p:cNvSpPr/>
                    <p:nvPr/>
                  </p:nvSpPr>
                  <p:spPr>
                    <a:xfrm>
                      <a:off x="1559470" y="418148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52" name="Google Shape;1552;p40"/>
                    <p:cNvSpPr/>
                    <p:nvPr/>
                  </p:nvSpPr>
                  <p:spPr>
                    <a:xfrm>
                      <a:off x="1635483" y="4105239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1" y="381"/>
                          </a:lnTo>
                          <a:lnTo>
                            <a:pt x="26740" y="27120"/>
                          </a:lnTo>
                          <a:lnTo>
                            <a:pt x="27121" y="26755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53" name="Google Shape;1553;p40"/>
                    <p:cNvSpPr/>
                    <p:nvPr/>
                  </p:nvSpPr>
                  <p:spPr>
                    <a:xfrm>
                      <a:off x="1711267" y="402945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55" y="27121"/>
                          </a:lnTo>
                          <a:lnTo>
                            <a:pt x="27120" y="26755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54" name="Google Shape;1554;p40"/>
                    <p:cNvSpPr/>
                    <p:nvPr/>
                  </p:nvSpPr>
                  <p:spPr>
                    <a:xfrm>
                      <a:off x="1787280" y="395367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2" y="1"/>
                          </a:moveTo>
                          <a:lnTo>
                            <a:pt x="1" y="382"/>
                          </a:lnTo>
                          <a:lnTo>
                            <a:pt x="26740" y="27121"/>
                          </a:lnTo>
                          <a:lnTo>
                            <a:pt x="27121" y="26740"/>
                          </a:lnTo>
                          <a:lnTo>
                            <a:pt x="382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sp>
                <p:nvSpPr>
                  <p:cNvPr id="1555" name="Google Shape;1555;p40"/>
                  <p:cNvSpPr/>
                  <p:nvPr/>
                </p:nvSpPr>
                <p:spPr>
                  <a:xfrm>
                    <a:off x="2038491" y="-937756"/>
                    <a:ext cx="904284" cy="8659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902" h="35337" extrusionOk="0">
                        <a:moveTo>
                          <a:pt x="18449" y="1"/>
                        </a:moveTo>
                        <a:cubicBezTo>
                          <a:pt x="16409" y="1"/>
                          <a:pt x="14368" y="778"/>
                          <a:pt x="12814" y="2332"/>
                        </a:cubicBezTo>
                        <a:lnTo>
                          <a:pt x="3108" y="12037"/>
                        </a:lnTo>
                        <a:cubicBezTo>
                          <a:pt x="0" y="15145"/>
                          <a:pt x="0" y="20189"/>
                          <a:pt x="3108" y="23297"/>
                        </a:cubicBezTo>
                        <a:lnTo>
                          <a:pt x="12814" y="33017"/>
                        </a:lnTo>
                        <a:cubicBezTo>
                          <a:pt x="14368" y="34564"/>
                          <a:pt x="16405" y="35337"/>
                          <a:pt x="18443" y="35337"/>
                        </a:cubicBezTo>
                        <a:cubicBezTo>
                          <a:pt x="20481" y="35337"/>
                          <a:pt x="22519" y="34564"/>
                          <a:pt x="24073" y="33017"/>
                        </a:cubicBezTo>
                        <a:lnTo>
                          <a:pt x="33794" y="23297"/>
                        </a:lnTo>
                        <a:cubicBezTo>
                          <a:pt x="36902" y="20189"/>
                          <a:pt x="36902" y="15145"/>
                          <a:pt x="33794" y="12037"/>
                        </a:cubicBezTo>
                        <a:lnTo>
                          <a:pt x="24073" y="2332"/>
                        </a:lnTo>
                        <a:cubicBezTo>
                          <a:pt x="22527" y="778"/>
                          <a:pt x="20489" y="1"/>
                          <a:pt x="18449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8000">
                        <a:schemeClr val="lt1"/>
                      </a:gs>
                      <a:gs pos="56000">
                        <a:srgbClr val="FFFFFF">
                          <a:alpha val="0"/>
                        </a:srgbClr>
                      </a:gs>
                      <a:gs pos="74000">
                        <a:schemeClr val="lt1"/>
                      </a:gs>
                      <a:gs pos="100000">
                        <a:srgbClr val="0C0A9E">
                          <a:alpha val="20000"/>
                        </a:srgb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556" name="Google Shape;1556;p40"/>
                <p:cNvGrpSpPr/>
                <p:nvPr/>
              </p:nvGrpSpPr>
              <p:grpSpPr>
                <a:xfrm>
                  <a:off x="584533" y="95963"/>
                  <a:ext cx="473483" cy="453403"/>
                  <a:chOff x="2038491" y="-937756"/>
                  <a:chExt cx="904284" cy="865933"/>
                </a:xfrm>
              </p:grpSpPr>
              <p:grpSp>
                <p:nvGrpSpPr>
                  <p:cNvPr id="1557" name="Google Shape;1557;p40"/>
                  <p:cNvGrpSpPr/>
                  <p:nvPr/>
                </p:nvGrpSpPr>
                <p:grpSpPr>
                  <a:xfrm>
                    <a:off x="2096570" y="-863491"/>
                    <a:ext cx="717621" cy="717392"/>
                    <a:chOff x="1483457" y="3953671"/>
                    <a:chExt cx="717621" cy="717392"/>
                  </a:xfrm>
                </p:grpSpPr>
                <p:sp>
                  <p:nvSpPr>
                    <p:cNvPr id="1558" name="Google Shape;1558;p40"/>
                    <p:cNvSpPr/>
                    <p:nvPr/>
                  </p:nvSpPr>
                  <p:spPr>
                    <a:xfrm>
                      <a:off x="1483457" y="425726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59" name="Google Shape;1559;p40"/>
                    <p:cNvSpPr/>
                    <p:nvPr/>
                  </p:nvSpPr>
                  <p:spPr>
                    <a:xfrm>
                      <a:off x="1559470" y="418148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60" name="Google Shape;1560;p40"/>
                    <p:cNvSpPr/>
                    <p:nvPr/>
                  </p:nvSpPr>
                  <p:spPr>
                    <a:xfrm>
                      <a:off x="1635483" y="4105239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1" y="381"/>
                          </a:lnTo>
                          <a:lnTo>
                            <a:pt x="26740" y="27120"/>
                          </a:lnTo>
                          <a:lnTo>
                            <a:pt x="27121" y="26755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61" name="Google Shape;1561;p40"/>
                    <p:cNvSpPr/>
                    <p:nvPr/>
                  </p:nvSpPr>
                  <p:spPr>
                    <a:xfrm>
                      <a:off x="1711267" y="402945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55" y="27121"/>
                          </a:lnTo>
                          <a:lnTo>
                            <a:pt x="27120" y="26755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62" name="Google Shape;1562;p40"/>
                    <p:cNvSpPr/>
                    <p:nvPr/>
                  </p:nvSpPr>
                  <p:spPr>
                    <a:xfrm>
                      <a:off x="1787280" y="395367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2" y="1"/>
                          </a:moveTo>
                          <a:lnTo>
                            <a:pt x="1" y="382"/>
                          </a:lnTo>
                          <a:lnTo>
                            <a:pt x="26740" y="27121"/>
                          </a:lnTo>
                          <a:lnTo>
                            <a:pt x="27121" y="26740"/>
                          </a:lnTo>
                          <a:lnTo>
                            <a:pt x="382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sp>
                <p:nvSpPr>
                  <p:cNvPr id="1563" name="Google Shape;1563;p40"/>
                  <p:cNvSpPr/>
                  <p:nvPr/>
                </p:nvSpPr>
                <p:spPr>
                  <a:xfrm>
                    <a:off x="2038491" y="-937756"/>
                    <a:ext cx="904284" cy="8659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902" h="35337" extrusionOk="0">
                        <a:moveTo>
                          <a:pt x="18449" y="1"/>
                        </a:moveTo>
                        <a:cubicBezTo>
                          <a:pt x="16409" y="1"/>
                          <a:pt x="14368" y="778"/>
                          <a:pt x="12814" y="2332"/>
                        </a:cubicBezTo>
                        <a:lnTo>
                          <a:pt x="3108" y="12037"/>
                        </a:lnTo>
                        <a:cubicBezTo>
                          <a:pt x="0" y="15145"/>
                          <a:pt x="0" y="20189"/>
                          <a:pt x="3108" y="23297"/>
                        </a:cubicBezTo>
                        <a:lnTo>
                          <a:pt x="12814" y="33017"/>
                        </a:lnTo>
                        <a:cubicBezTo>
                          <a:pt x="14368" y="34564"/>
                          <a:pt x="16405" y="35337"/>
                          <a:pt x="18443" y="35337"/>
                        </a:cubicBezTo>
                        <a:cubicBezTo>
                          <a:pt x="20481" y="35337"/>
                          <a:pt x="22519" y="34564"/>
                          <a:pt x="24073" y="33017"/>
                        </a:cubicBezTo>
                        <a:lnTo>
                          <a:pt x="33794" y="23297"/>
                        </a:lnTo>
                        <a:cubicBezTo>
                          <a:pt x="36902" y="20189"/>
                          <a:pt x="36902" y="15145"/>
                          <a:pt x="33794" y="12037"/>
                        </a:cubicBezTo>
                        <a:lnTo>
                          <a:pt x="24073" y="2332"/>
                        </a:lnTo>
                        <a:cubicBezTo>
                          <a:pt x="22527" y="778"/>
                          <a:pt x="20489" y="1"/>
                          <a:pt x="18449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8000">
                        <a:schemeClr val="lt1"/>
                      </a:gs>
                      <a:gs pos="56000">
                        <a:srgbClr val="FFFFFF">
                          <a:alpha val="0"/>
                        </a:srgbClr>
                      </a:gs>
                      <a:gs pos="74000">
                        <a:schemeClr val="lt1"/>
                      </a:gs>
                      <a:gs pos="100000">
                        <a:srgbClr val="0C0A9E">
                          <a:alpha val="20000"/>
                        </a:srgb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564" name="Google Shape;1564;p40"/>
                <p:cNvGrpSpPr/>
                <p:nvPr/>
              </p:nvGrpSpPr>
              <p:grpSpPr>
                <a:xfrm>
                  <a:off x="530445" y="481913"/>
                  <a:ext cx="473483" cy="453403"/>
                  <a:chOff x="2038491" y="-937756"/>
                  <a:chExt cx="904284" cy="865933"/>
                </a:xfrm>
              </p:grpSpPr>
              <p:grpSp>
                <p:nvGrpSpPr>
                  <p:cNvPr id="1565" name="Google Shape;1565;p40"/>
                  <p:cNvGrpSpPr/>
                  <p:nvPr/>
                </p:nvGrpSpPr>
                <p:grpSpPr>
                  <a:xfrm>
                    <a:off x="2096570" y="-863491"/>
                    <a:ext cx="717621" cy="717392"/>
                    <a:chOff x="1483457" y="3953671"/>
                    <a:chExt cx="717621" cy="717392"/>
                  </a:xfrm>
                </p:grpSpPr>
                <p:sp>
                  <p:nvSpPr>
                    <p:cNvPr id="1566" name="Google Shape;1566;p40"/>
                    <p:cNvSpPr/>
                    <p:nvPr/>
                  </p:nvSpPr>
                  <p:spPr>
                    <a:xfrm>
                      <a:off x="1483457" y="425726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67" name="Google Shape;1567;p40"/>
                    <p:cNvSpPr/>
                    <p:nvPr/>
                  </p:nvSpPr>
                  <p:spPr>
                    <a:xfrm>
                      <a:off x="1559470" y="418148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68" name="Google Shape;1568;p40"/>
                    <p:cNvSpPr/>
                    <p:nvPr/>
                  </p:nvSpPr>
                  <p:spPr>
                    <a:xfrm>
                      <a:off x="1635483" y="4105239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1" y="381"/>
                          </a:lnTo>
                          <a:lnTo>
                            <a:pt x="26740" y="27120"/>
                          </a:lnTo>
                          <a:lnTo>
                            <a:pt x="27121" y="26755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69" name="Google Shape;1569;p40"/>
                    <p:cNvSpPr/>
                    <p:nvPr/>
                  </p:nvSpPr>
                  <p:spPr>
                    <a:xfrm>
                      <a:off x="1711267" y="402945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55" y="27121"/>
                          </a:lnTo>
                          <a:lnTo>
                            <a:pt x="27120" y="26755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70" name="Google Shape;1570;p40"/>
                    <p:cNvSpPr/>
                    <p:nvPr/>
                  </p:nvSpPr>
                  <p:spPr>
                    <a:xfrm>
                      <a:off x="1787280" y="395367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2" y="1"/>
                          </a:moveTo>
                          <a:lnTo>
                            <a:pt x="1" y="382"/>
                          </a:lnTo>
                          <a:lnTo>
                            <a:pt x="26740" y="27121"/>
                          </a:lnTo>
                          <a:lnTo>
                            <a:pt x="27121" y="26740"/>
                          </a:lnTo>
                          <a:lnTo>
                            <a:pt x="382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sp>
                <p:nvSpPr>
                  <p:cNvPr id="1571" name="Google Shape;1571;p40"/>
                  <p:cNvSpPr/>
                  <p:nvPr/>
                </p:nvSpPr>
                <p:spPr>
                  <a:xfrm>
                    <a:off x="2038491" y="-937756"/>
                    <a:ext cx="904284" cy="8659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902" h="35337" extrusionOk="0">
                        <a:moveTo>
                          <a:pt x="18449" y="1"/>
                        </a:moveTo>
                        <a:cubicBezTo>
                          <a:pt x="16409" y="1"/>
                          <a:pt x="14368" y="778"/>
                          <a:pt x="12814" y="2332"/>
                        </a:cubicBezTo>
                        <a:lnTo>
                          <a:pt x="3108" y="12037"/>
                        </a:lnTo>
                        <a:cubicBezTo>
                          <a:pt x="0" y="15145"/>
                          <a:pt x="0" y="20189"/>
                          <a:pt x="3108" y="23297"/>
                        </a:cubicBezTo>
                        <a:lnTo>
                          <a:pt x="12814" y="33017"/>
                        </a:lnTo>
                        <a:cubicBezTo>
                          <a:pt x="14368" y="34564"/>
                          <a:pt x="16405" y="35337"/>
                          <a:pt x="18443" y="35337"/>
                        </a:cubicBezTo>
                        <a:cubicBezTo>
                          <a:pt x="20481" y="35337"/>
                          <a:pt x="22519" y="34564"/>
                          <a:pt x="24073" y="33017"/>
                        </a:cubicBezTo>
                        <a:lnTo>
                          <a:pt x="33794" y="23297"/>
                        </a:lnTo>
                        <a:cubicBezTo>
                          <a:pt x="36902" y="20189"/>
                          <a:pt x="36902" y="15145"/>
                          <a:pt x="33794" y="12037"/>
                        </a:cubicBezTo>
                        <a:lnTo>
                          <a:pt x="24073" y="2332"/>
                        </a:lnTo>
                        <a:cubicBezTo>
                          <a:pt x="22527" y="778"/>
                          <a:pt x="20489" y="1"/>
                          <a:pt x="18449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8000">
                        <a:schemeClr val="lt1"/>
                      </a:gs>
                      <a:gs pos="56000">
                        <a:srgbClr val="FFFFFF">
                          <a:alpha val="0"/>
                        </a:srgbClr>
                      </a:gs>
                      <a:gs pos="74000">
                        <a:schemeClr val="lt1"/>
                      </a:gs>
                      <a:gs pos="100000">
                        <a:srgbClr val="0C0A9E">
                          <a:alpha val="20000"/>
                        </a:srgb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572" name="Google Shape;1572;p40"/>
                <p:cNvGrpSpPr/>
                <p:nvPr/>
              </p:nvGrpSpPr>
              <p:grpSpPr>
                <a:xfrm>
                  <a:off x="874020" y="312788"/>
                  <a:ext cx="473483" cy="453403"/>
                  <a:chOff x="2038491" y="-937756"/>
                  <a:chExt cx="904284" cy="865933"/>
                </a:xfrm>
              </p:grpSpPr>
              <p:grpSp>
                <p:nvGrpSpPr>
                  <p:cNvPr id="1573" name="Google Shape;1573;p40"/>
                  <p:cNvGrpSpPr/>
                  <p:nvPr/>
                </p:nvGrpSpPr>
                <p:grpSpPr>
                  <a:xfrm>
                    <a:off x="2096570" y="-863491"/>
                    <a:ext cx="717621" cy="717392"/>
                    <a:chOff x="1483457" y="3953671"/>
                    <a:chExt cx="717621" cy="717392"/>
                  </a:xfrm>
                </p:grpSpPr>
                <p:sp>
                  <p:nvSpPr>
                    <p:cNvPr id="1574" name="Google Shape;1574;p40"/>
                    <p:cNvSpPr/>
                    <p:nvPr/>
                  </p:nvSpPr>
                  <p:spPr>
                    <a:xfrm>
                      <a:off x="1483457" y="425726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75" name="Google Shape;1575;p40"/>
                    <p:cNvSpPr/>
                    <p:nvPr/>
                  </p:nvSpPr>
                  <p:spPr>
                    <a:xfrm>
                      <a:off x="1559470" y="418148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76" name="Google Shape;1576;p40"/>
                    <p:cNvSpPr/>
                    <p:nvPr/>
                  </p:nvSpPr>
                  <p:spPr>
                    <a:xfrm>
                      <a:off x="1635483" y="4105239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1" y="381"/>
                          </a:lnTo>
                          <a:lnTo>
                            <a:pt x="26740" y="27120"/>
                          </a:lnTo>
                          <a:lnTo>
                            <a:pt x="27121" y="26755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77" name="Google Shape;1577;p40"/>
                    <p:cNvSpPr/>
                    <p:nvPr/>
                  </p:nvSpPr>
                  <p:spPr>
                    <a:xfrm>
                      <a:off x="1711267" y="402945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55" y="27121"/>
                          </a:lnTo>
                          <a:lnTo>
                            <a:pt x="27120" y="26755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78" name="Google Shape;1578;p40"/>
                    <p:cNvSpPr/>
                    <p:nvPr/>
                  </p:nvSpPr>
                  <p:spPr>
                    <a:xfrm>
                      <a:off x="1787280" y="395367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2" y="1"/>
                          </a:moveTo>
                          <a:lnTo>
                            <a:pt x="1" y="382"/>
                          </a:lnTo>
                          <a:lnTo>
                            <a:pt x="26740" y="27121"/>
                          </a:lnTo>
                          <a:lnTo>
                            <a:pt x="27121" y="26740"/>
                          </a:lnTo>
                          <a:lnTo>
                            <a:pt x="382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sp>
                <p:nvSpPr>
                  <p:cNvPr id="1579" name="Google Shape;1579;p40"/>
                  <p:cNvSpPr/>
                  <p:nvPr/>
                </p:nvSpPr>
                <p:spPr>
                  <a:xfrm>
                    <a:off x="2038491" y="-937756"/>
                    <a:ext cx="904284" cy="8659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902" h="35337" extrusionOk="0">
                        <a:moveTo>
                          <a:pt x="18449" y="1"/>
                        </a:moveTo>
                        <a:cubicBezTo>
                          <a:pt x="16409" y="1"/>
                          <a:pt x="14368" y="778"/>
                          <a:pt x="12814" y="2332"/>
                        </a:cubicBezTo>
                        <a:lnTo>
                          <a:pt x="3108" y="12037"/>
                        </a:lnTo>
                        <a:cubicBezTo>
                          <a:pt x="0" y="15145"/>
                          <a:pt x="0" y="20189"/>
                          <a:pt x="3108" y="23297"/>
                        </a:cubicBezTo>
                        <a:lnTo>
                          <a:pt x="12814" y="33017"/>
                        </a:lnTo>
                        <a:cubicBezTo>
                          <a:pt x="14368" y="34564"/>
                          <a:pt x="16405" y="35337"/>
                          <a:pt x="18443" y="35337"/>
                        </a:cubicBezTo>
                        <a:cubicBezTo>
                          <a:pt x="20481" y="35337"/>
                          <a:pt x="22519" y="34564"/>
                          <a:pt x="24073" y="33017"/>
                        </a:cubicBezTo>
                        <a:lnTo>
                          <a:pt x="33794" y="23297"/>
                        </a:lnTo>
                        <a:cubicBezTo>
                          <a:pt x="36902" y="20189"/>
                          <a:pt x="36902" y="15145"/>
                          <a:pt x="33794" y="12037"/>
                        </a:cubicBezTo>
                        <a:lnTo>
                          <a:pt x="24073" y="2332"/>
                        </a:lnTo>
                        <a:cubicBezTo>
                          <a:pt x="22527" y="778"/>
                          <a:pt x="20489" y="1"/>
                          <a:pt x="18449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8000">
                        <a:schemeClr val="lt1"/>
                      </a:gs>
                      <a:gs pos="56000">
                        <a:srgbClr val="FFFFFF">
                          <a:alpha val="0"/>
                        </a:srgbClr>
                      </a:gs>
                      <a:gs pos="74000">
                        <a:schemeClr val="lt1"/>
                      </a:gs>
                      <a:gs pos="100000">
                        <a:srgbClr val="0C0A9E">
                          <a:alpha val="20000"/>
                        </a:srgb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1580" name="Google Shape;1580;p40"/>
              <p:cNvGrpSpPr/>
              <p:nvPr/>
            </p:nvGrpSpPr>
            <p:grpSpPr>
              <a:xfrm rot="-7479050">
                <a:off x="-2051246" y="-1642948"/>
                <a:ext cx="4889863" cy="3931229"/>
                <a:chOff x="7103825" y="-713112"/>
                <a:chExt cx="3785226" cy="3043150"/>
              </a:xfrm>
            </p:grpSpPr>
            <p:sp>
              <p:nvSpPr>
                <p:cNvPr id="1581" name="Google Shape;1581;p40"/>
                <p:cNvSpPr/>
                <p:nvPr/>
              </p:nvSpPr>
              <p:spPr>
                <a:xfrm rot="-3600017">
                  <a:off x="7761095" y="-21"/>
                  <a:ext cx="2152450" cy="18640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285" h="44413" extrusionOk="0">
                      <a:moveTo>
                        <a:pt x="12814" y="0"/>
                      </a:moveTo>
                      <a:lnTo>
                        <a:pt x="0" y="22199"/>
                      </a:lnTo>
                      <a:lnTo>
                        <a:pt x="12814" y="44413"/>
                      </a:lnTo>
                      <a:lnTo>
                        <a:pt x="38471" y="44413"/>
                      </a:lnTo>
                      <a:lnTo>
                        <a:pt x="51285" y="22199"/>
                      </a:lnTo>
                      <a:lnTo>
                        <a:pt x="38471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22000">
                      <a:schemeClr val="lt1"/>
                    </a:gs>
                    <a:gs pos="45000">
                      <a:srgbClr val="FFFFFF">
                        <a:alpha val="0"/>
                      </a:srgbClr>
                    </a:gs>
                    <a:gs pos="100000">
                      <a:srgbClr val="0C0A9E">
                        <a:alpha val="50196"/>
                      </a:srgbClr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pic>
              <p:nvPicPr>
                <p:cNvPr id="1582" name="Google Shape;1582;p40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 t="17657" b="17663"/>
                <a:stretch/>
              </p:blipFill>
              <p:spPr>
                <a:xfrm>
                  <a:off x="7103825" y="-713112"/>
                  <a:ext cx="3785226" cy="28889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1583" name="Google Shape;1583;p40"/>
              <p:cNvGrpSpPr/>
              <p:nvPr/>
            </p:nvGrpSpPr>
            <p:grpSpPr>
              <a:xfrm>
                <a:off x="-640220" y="-2653973"/>
                <a:ext cx="6191222" cy="6191222"/>
                <a:chOff x="-640220" y="-2502423"/>
                <a:chExt cx="6191222" cy="6191222"/>
              </a:xfrm>
            </p:grpSpPr>
            <p:sp>
              <p:nvSpPr>
                <p:cNvPr id="1584" name="Google Shape;1584;p40"/>
                <p:cNvSpPr/>
                <p:nvPr/>
              </p:nvSpPr>
              <p:spPr>
                <a:xfrm rot="-8100000">
                  <a:off x="452224" y="-1781500"/>
                  <a:ext cx="4006334" cy="474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678" h="115794" extrusionOk="0">
                      <a:moveTo>
                        <a:pt x="97449" y="0"/>
                      </a:moveTo>
                      <a:lnTo>
                        <a:pt x="76805" y="20645"/>
                      </a:lnTo>
                      <a:lnTo>
                        <a:pt x="76744" y="20691"/>
                      </a:lnTo>
                      <a:lnTo>
                        <a:pt x="76744" y="35927"/>
                      </a:lnTo>
                      <a:lnTo>
                        <a:pt x="63107" y="49563"/>
                      </a:lnTo>
                      <a:lnTo>
                        <a:pt x="63077" y="49608"/>
                      </a:lnTo>
                      <a:lnTo>
                        <a:pt x="63077" y="56571"/>
                      </a:lnTo>
                      <a:lnTo>
                        <a:pt x="61005" y="58659"/>
                      </a:lnTo>
                      <a:lnTo>
                        <a:pt x="61005" y="62407"/>
                      </a:lnTo>
                      <a:lnTo>
                        <a:pt x="52473" y="70939"/>
                      </a:lnTo>
                      <a:lnTo>
                        <a:pt x="52412" y="70969"/>
                      </a:lnTo>
                      <a:lnTo>
                        <a:pt x="52412" y="78541"/>
                      </a:lnTo>
                      <a:lnTo>
                        <a:pt x="46912" y="84057"/>
                      </a:lnTo>
                      <a:lnTo>
                        <a:pt x="46912" y="89633"/>
                      </a:lnTo>
                      <a:lnTo>
                        <a:pt x="33123" y="103406"/>
                      </a:lnTo>
                      <a:lnTo>
                        <a:pt x="12174" y="103406"/>
                      </a:lnTo>
                      <a:lnTo>
                        <a:pt x="0" y="115565"/>
                      </a:lnTo>
                      <a:lnTo>
                        <a:pt x="229" y="115793"/>
                      </a:lnTo>
                      <a:lnTo>
                        <a:pt x="12280" y="103711"/>
                      </a:lnTo>
                      <a:lnTo>
                        <a:pt x="33245" y="103711"/>
                      </a:lnTo>
                      <a:lnTo>
                        <a:pt x="47155" y="89801"/>
                      </a:lnTo>
                      <a:lnTo>
                        <a:pt x="47216" y="89770"/>
                      </a:lnTo>
                      <a:lnTo>
                        <a:pt x="47216" y="84179"/>
                      </a:lnTo>
                      <a:lnTo>
                        <a:pt x="52732" y="78663"/>
                      </a:lnTo>
                      <a:lnTo>
                        <a:pt x="52732" y="71106"/>
                      </a:lnTo>
                      <a:lnTo>
                        <a:pt x="61264" y="62574"/>
                      </a:lnTo>
                      <a:lnTo>
                        <a:pt x="61310" y="62513"/>
                      </a:lnTo>
                      <a:lnTo>
                        <a:pt x="61310" y="58780"/>
                      </a:lnTo>
                      <a:lnTo>
                        <a:pt x="63382" y="56708"/>
                      </a:lnTo>
                      <a:lnTo>
                        <a:pt x="63382" y="49730"/>
                      </a:lnTo>
                      <a:lnTo>
                        <a:pt x="77018" y="36109"/>
                      </a:lnTo>
                      <a:lnTo>
                        <a:pt x="77048" y="36064"/>
                      </a:lnTo>
                      <a:lnTo>
                        <a:pt x="77048" y="20828"/>
                      </a:lnTo>
                      <a:lnTo>
                        <a:pt x="97678" y="198"/>
                      </a:lnTo>
                      <a:lnTo>
                        <a:pt x="97449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85" name="Google Shape;1585;p40"/>
                <p:cNvSpPr/>
                <p:nvPr/>
              </p:nvSpPr>
              <p:spPr>
                <a:xfrm rot="-8100000">
                  <a:off x="83608" y="-617740"/>
                  <a:ext cx="2925242" cy="30577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320" h="74550" extrusionOk="0">
                      <a:moveTo>
                        <a:pt x="71091" y="0"/>
                      </a:moveTo>
                      <a:lnTo>
                        <a:pt x="59679" y="11397"/>
                      </a:lnTo>
                      <a:lnTo>
                        <a:pt x="54895" y="11397"/>
                      </a:lnTo>
                      <a:lnTo>
                        <a:pt x="41015" y="25307"/>
                      </a:lnTo>
                      <a:lnTo>
                        <a:pt x="40954" y="25337"/>
                      </a:lnTo>
                      <a:lnTo>
                        <a:pt x="40954" y="42325"/>
                      </a:lnTo>
                      <a:lnTo>
                        <a:pt x="31767" y="51528"/>
                      </a:lnTo>
                      <a:lnTo>
                        <a:pt x="31721" y="51574"/>
                      </a:lnTo>
                      <a:lnTo>
                        <a:pt x="31721" y="59237"/>
                      </a:lnTo>
                      <a:lnTo>
                        <a:pt x="22824" y="68135"/>
                      </a:lnTo>
                      <a:lnTo>
                        <a:pt x="6186" y="68135"/>
                      </a:lnTo>
                      <a:lnTo>
                        <a:pt x="0" y="74321"/>
                      </a:lnTo>
                      <a:lnTo>
                        <a:pt x="229" y="74549"/>
                      </a:lnTo>
                      <a:lnTo>
                        <a:pt x="6323" y="68455"/>
                      </a:lnTo>
                      <a:lnTo>
                        <a:pt x="22945" y="68455"/>
                      </a:lnTo>
                      <a:lnTo>
                        <a:pt x="31980" y="59420"/>
                      </a:lnTo>
                      <a:lnTo>
                        <a:pt x="32026" y="59374"/>
                      </a:lnTo>
                      <a:lnTo>
                        <a:pt x="32026" y="51695"/>
                      </a:lnTo>
                      <a:lnTo>
                        <a:pt x="41229" y="42508"/>
                      </a:lnTo>
                      <a:lnTo>
                        <a:pt x="41259" y="42463"/>
                      </a:lnTo>
                      <a:lnTo>
                        <a:pt x="41259" y="25475"/>
                      </a:lnTo>
                      <a:lnTo>
                        <a:pt x="55032" y="11732"/>
                      </a:lnTo>
                      <a:lnTo>
                        <a:pt x="59786" y="11732"/>
                      </a:lnTo>
                      <a:lnTo>
                        <a:pt x="71320" y="213"/>
                      </a:lnTo>
                      <a:lnTo>
                        <a:pt x="71091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586" name="Google Shape;1586;p40"/>
            <p:cNvGrpSpPr/>
            <p:nvPr/>
          </p:nvGrpSpPr>
          <p:grpSpPr>
            <a:xfrm>
              <a:off x="-12" y="-195650"/>
              <a:ext cx="439200" cy="439100"/>
              <a:chOff x="1101075" y="2142375"/>
              <a:chExt cx="439200" cy="439100"/>
            </a:xfrm>
          </p:grpSpPr>
          <p:sp>
            <p:nvSpPr>
              <p:cNvPr id="1587" name="Google Shape;1587;p40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8" name="Google Shape;1588;p40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589" name="Google Shape;1589;p40"/>
          <p:cNvGrpSpPr/>
          <p:nvPr/>
        </p:nvGrpSpPr>
        <p:grpSpPr>
          <a:xfrm>
            <a:off x="4605344" y="2412775"/>
            <a:ext cx="5765856" cy="4103650"/>
            <a:chOff x="4452944" y="2184175"/>
            <a:chExt cx="5765856" cy="4103650"/>
          </a:xfrm>
        </p:grpSpPr>
        <p:pic>
          <p:nvPicPr>
            <p:cNvPr id="1590" name="Google Shape;1590;p40"/>
            <p:cNvPicPr preferRelativeResize="0"/>
            <p:nvPr/>
          </p:nvPicPr>
          <p:blipFill rotWithShape="1">
            <a:blip r:embed="rId4">
              <a:alphaModFix/>
            </a:blip>
            <a:srcRect l="16960" t="24718" r="7121" b="26177"/>
            <a:stretch/>
          </p:blipFill>
          <p:spPr>
            <a:xfrm rot="-5400000" flipH="1">
              <a:off x="6600975" y="2670000"/>
              <a:ext cx="4103650" cy="31320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591" name="Google Shape;1591;p40"/>
            <p:cNvGrpSpPr/>
            <p:nvPr/>
          </p:nvGrpSpPr>
          <p:grpSpPr>
            <a:xfrm rot="-5400000" flipH="1">
              <a:off x="8074852" y="4089881"/>
              <a:ext cx="1478405" cy="1186772"/>
              <a:chOff x="7945225" y="4302000"/>
              <a:chExt cx="904666" cy="726121"/>
            </a:xfrm>
          </p:grpSpPr>
          <p:sp>
            <p:nvSpPr>
              <p:cNvPr id="1592" name="Google Shape;1592;p40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3" name="Google Shape;1593;p40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4" name="Google Shape;1594;p40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95" name="Google Shape;1595;p40"/>
            <p:cNvSpPr/>
            <p:nvPr/>
          </p:nvSpPr>
          <p:spPr>
            <a:xfrm rot="-5400000" flipH="1">
              <a:off x="5435889" y="1481375"/>
              <a:ext cx="3153315" cy="5119205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96" name="Google Shape;1596;p40"/>
            <p:cNvGrpSpPr/>
            <p:nvPr/>
          </p:nvGrpSpPr>
          <p:grpSpPr>
            <a:xfrm rot="-5400000" flipH="1">
              <a:off x="7140078" y="3883230"/>
              <a:ext cx="134004" cy="134004"/>
              <a:chOff x="8356813" y="1074288"/>
              <a:chExt cx="351900" cy="351900"/>
            </a:xfrm>
          </p:grpSpPr>
          <p:sp>
            <p:nvSpPr>
              <p:cNvPr id="1597" name="Google Shape;1597;p40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8" name="Google Shape;1598;p40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99" name="Google Shape;1599;p40"/>
            <p:cNvGrpSpPr/>
            <p:nvPr/>
          </p:nvGrpSpPr>
          <p:grpSpPr>
            <a:xfrm rot="-5400000" flipH="1">
              <a:off x="6766253" y="3499155"/>
              <a:ext cx="134004" cy="134004"/>
              <a:chOff x="8356813" y="1074288"/>
              <a:chExt cx="351900" cy="351900"/>
            </a:xfrm>
          </p:grpSpPr>
          <p:sp>
            <p:nvSpPr>
              <p:cNvPr id="1600" name="Google Shape;1600;p40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1" name="Google Shape;1601;p40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02" name="Google Shape;1602;p40"/>
            <p:cNvSpPr/>
            <p:nvPr/>
          </p:nvSpPr>
          <p:spPr>
            <a:xfrm rot="5400000" flipH="1">
              <a:off x="6561314" y="2368138"/>
              <a:ext cx="1902692" cy="406951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40"/>
            <p:cNvSpPr/>
            <p:nvPr/>
          </p:nvSpPr>
          <p:spPr>
            <a:xfrm rot="5400000" flipH="1">
              <a:off x="6562398" y="2676948"/>
              <a:ext cx="1902692" cy="406951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04" name="Google Shape;1604;p40"/>
            <p:cNvGrpSpPr/>
            <p:nvPr/>
          </p:nvGrpSpPr>
          <p:grpSpPr>
            <a:xfrm rot="-5400000" flipH="1">
              <a:off x="7404606" y="3451356"/>
              <a:ext cx="582050" cy="582425"/>
              <a:chOff x="959750" y="3039275"/>
              <a:chExt cx="582050" cy="582425"/>
            </a:xfrm>
          </p:grpSpPr>
          <p:sp>
            <p:nvSpPr>
              <p:cNvPr id="1605" name="Google Shape;1605;p40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6" name="Google Shape;1606;p40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7" name="Google Shape;1607;p40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8" name="Google Shape;1608;p40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9" name="Google Shape;1609;p40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0" name="Google Shape;1610;p40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1" name="Google Shape;1611;p40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12" name="Google Shape;1612;p40"/>
            <p:cNvGrpSpPr/>
            <p:nvPr/>
          </p:nvGrpSpPr>
          <p:grpSpPr>
            <a:xfrm rot="-5400000" flipH="1">
              <a:off x="7237650" y="4201057"/>
              <a:ext cx="699928" cy="1651024"/>
              <a:chOff x="8337812" y="3492483"/>
              <a:chExt cx="699928" cy="1651024"/>
            </a:xfrm>
          </p:grpSpPr>
          <p:sp>
            <p:nvSpPr>
              <p:cNvPr id="1613" name="Google Shape;1613;p40"/>
              <p:cNvSpPr/>
              <p:nvPr/>
            </p:nvSpPr>
            <p:spPr>
              <a:xfrm>
                <a:off x="8337812" y="3492483"/>
                <a:ext cx="483116" cy="1013645"/>
              </a:xfrm>
              <a:custGeom>
                <a:avLst/>
                <a:gdLst/>
                <a:ahLst/>
                <a:cxnLst/>
                <a:rect l="l" t="t" r="r" b="b"/>
                <a:pathLst>
                  <a:path w="11779" h="24714" extrusionOk="0">
                    <a:moveTo>
                      <a:pt x="6735" y="1"/>
                    </a:moveTo>
                    <a:lnTo>
                      <a:pt x="1" y="6750"/>
                    </a:lnTo>
                    <a:lnTo>
                      <a:pt x="229" y="6964"/>
                    </a:lnTo>
                    <a:lnTo>
                      <a:pt x="6415" y="763"/>
                    </a:lnTo>
                    <a:lnTo>
                      <a:pt x="6415" y="13165"/>
                    </a:lnTo>
                    <a:lnTo>
                      <a:pt x="11458" y="13165"/>
                    </a:lnTo>
                    <a:lnTo>
                      <a:pt x="11458" y="24713"/>
                    </a:lnTo>
                    <a:lnTo>
                      <a:pt x="11778" y="24713"/>
                    </a:lnTo>
                    <a:lnTo>
                      <a:pt x="11778" y="12860"/>
                    </a:lnTo>
                    <a:lnTo>
                      <a:pt x="6735" y="12860"/>
                    </a:lnTo>
                    <a:lnTo>
                      <a:pt x="6735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4" name="Google Shape;1614;p40"/>
              <p:cNvSpPr/>
              <p:nvPr/>
            </p:nvSpPr>
            <p:spPr>
              <a:xfrm>
                <a:off x="8698380" y="3916789"/>
                <a:ext cx="246869" cy="1226718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5" name="Google Shape;1615;p40"/>
              <p:cNvSpPr/>
              <p:nvPr/>
            </p:nvSpPr>
            <p:spPr>
              <a:xfrm>
                <a:off x="8790871" y="3823684"/>
                <a:ext cx="246869" cy="1226718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5"/>
                    </a:lnTo>
                    <a:lnTo>
                      <a:pt x="5714" y="305"/>
                    </a:lnTo>
                    <a:lnTo>
                      <a:pt x="5714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16" name="Google Shape;1616;p40"/>
            <p:cNvSpPr/>
            <p:nvPr/>
          </p:nvSpPr>
          <p:spPr>
            <a:xfrm rot="147769" flipH="1">
              <a:off x="7025973" y="4504982"/>
              <a:ext cx="454547" cy="449759"/>
            </a:xfrm>
            <a:custGeom>
              <a:avLst/>
              <a:gdLst/>
              <a:ahLst/>
              <a:cxnLst/>
              <a:rect l="l" t="t" r="r" b="b"/>
              <a:pathLst>
                <a:path w="36171" h="35790" extrusionOk="0">
                  <a:moveTo>
                    <a:pt x="34030" y="1"/>
                  </a:moveTo>
                  <a:cubicBezTo>
                    <a:pt x="33531" y="1"/>
                    <a:pt x="33032" y="191"/>
                    <a:pt x="32651" y="572"/>
                  </a:cubicBezTo>
                  <a:cubicBezTo>
                    <a:pt x="31890" y="1334"/>
                    <a:pt x="31890" y="2568"/>
                    <a:pt x="32651" y="3330"/>
                  </a:cubicBezTo>
                  <a:cubicBezTo>
                    <a:pt x="33032" y="3711"/>
                    <a:pt x="33531" y="3901"/>
                    <a:pt x="34030" y="3901"/>
                  </a:cubicBezTo>
                  <a:cubicBezTo>
                    <a:pt x="34529" y="3901"/>
                    <a:pt x="35028" y="3711"/>
                    <a:pt x="35409" y="3330"/>
                  </a:cubicBezTo>
                  <a:cubicBezTo>
                    <a:pt x="36171" y="2568"/>
                    <a:pt x="36171" y="1334"/>
                    <a:pt x="35409" y="572"/>
                  </a:cubicBezTo>
                  <a:cubicBezTo>
                    <a:pt x="35028" y="191"/>
                    <a:pt x="34529" y="1"/>
                    <a:pt x="34030" y="1"/>
                  </a:cubicBezTo>
                  <a:close/>
                  <a:moveTo>
                    <a:pt x="27662" y="6385"/>
                  </a:moveTo>
                  <a:cubicBezTo>
                    <a:pt x="27163" y="6385"/>
                    <a:pt x="26664" y="6575"/>
                    <a:pt x="26283" y="6956"/>
                  </a:cubicBezTo>
                  <a:cubicBezTo>
                    <a:pt x="25521" y="7718"/>
                    <a:pt x="25521" y="8952"/>
                    <a:pt x="26283" y="9714"/>
                  </a:cubicBezTo>
                  <a:cubicBezTo>
                    <a:pt x="26664" y="10095"/>
                    <a:pt x="27163" y="10285"/>
                    <a:pt x="27662" y="10285"/>
                  </a:cubicBezTo>
                  <a:cubicBezTo>
                    <a:pt x="28161" y="10285"/>
                    <a:pt x="28660" y="10095"/>
                    <a:pt x="29040" y="9714"/>
                  </a:cubicBezTo>
                  <a:cubicBezTo>
                    <a:pt x="29802" y="8952"/>
                    <a:pt x="29802" y="7718"/>
                    <a:pt x="29040" y="6956"/>
                  </a:cubicBezTo>
                  <a:cubicBezTo>
                    <a:pt x="28660" y="6575"/>
                    <a:pt x="28161" y="6385"/>
                    <a:pt x="27662" y="6385"/>
                  </a:cubicBezTo>
                  <a:close/>
                  <a:moveTo>
                    <a:pt x="21285" y="12753"/>
                  </a:moveTo>
                  <a:cubicBezTo>
                    <a:pt x="20783" y="12753"/>
                    <a:pt x="20280" y="12944"/>
                    <a:pt x="19899" y="13325"/>
                  </a:cubicBezTo>
                  <a:cubicBezTo>
                    <a:pt x="19137" y="14086"/>
                    <a:pt x="19137" y="15336"/>
                    <a:pt x="19899" y="16097"/>
                  </a:cubicBezTo>
                  <a:cubicBezTo>
                    <a:pt x="20280" y="16478"/>
                    <a:pt x="20783" y="16669"/>
                    <a:pt x="21285" y="16669"/>
                  </a:cubicBezTo>
                  <a:cubicBezTo>
                    <a:pt x="21788" y="16669"/>
                    <a:pt x="22291" y="16478"/>
                    <a:pt x="22672" y="16097"/>
                  </a:cubicBezTo>
                  <a:cubicBezTo>
                    <a:pt x="23434" y="15336"/>
                    <a:pt x="23434" y="14086"/>
                    <a:pt x="22672" y="13325"/>
                  </a:cubicBezTo>
                  <a:cubicBezTo>
                    <a:pt x="22291" y="12944"/>
                    <a:pt x="21788" y="12753"/>
                    <a:pt x="21285" y="12753"/>
                  </a:cubicBezTo>
                  <a:close/>
                  <a:moveTo>
                    <a:pt x="14917" y="19128"/>
                  </a:moveTo>
                  <a:cubicBezTo>
                    <a:pt x="14415" y="19128"/>
                    <a:pt x="13913" y="19318"/>
                    <a:pt x="13530" y="19693"/>
                  </a:cubicBezTo>
                  <a:cubicBezTo>
                    <a:pt x="12768" y="20455"/>
                    <a:pt x="12768" y="21689"/>
                    <a:pt x="13530" y="22451"/>
                  </a:cubicBezTo>
                  <a:cubicBezTo>
                    <a:pt x="13911" y="22832"/>
                    <a:pt x="14410" y="23022"/>
                    <a:pt x="14909" y="23022"/>
                  </a:cubicBezTo>
                  <a:cubicBezTo>
                    <a:pt x="15408" y="23022"/>
                    <a:pt x="15907" y="22832"/>
                    <a:pt x="16288" y="22451"/>
                  </a:cubicBezTo>
                  <a:cubicBezTo>
                    <a:pt x="17050" y="21689"/>
                    <a:pt x="17050" y="20455"/>
                    <a:pt x="16288" y="19693"/>
                  </a:cubicBezTo>
                  <a:cubicBezTo>
                    <a:pt x="15909" y="19314"/>
                    <a:pt x="15413" y="19128"/>
                    <a:pt x="14917" y="19128"/>
                  </a:cubicBezTo>
                  <a:close/>
                  <a:moveTo>
                    <a:pt x="8525" y="25506"/>
                  </a:moveTo>
                  <a:cubicBezTo>
                    <a:pt x="8026" y="25506"/>
                    <a:pt x="7527" y="25696"/>
                    <a:pt x="7146" y="26077"/>
                  </a:cubicBezTo>
                  <a:cubicBezTo>
                    <a:pt x="6385" y="26839"/>
                    <a:pt x="6385" y="28073"/>
                    <a:pt x="7146" y="28835"/>
                  </a:cubicBezTo>
                  <a:cubicBezTo>
                    <a:pt x="7527" y="29216"/>
                    <a:pt x="8026" y="29406"/>
                    <a:pt x="8525" y="29406"/>
                  </a:cubicBezTo>
                  <a:cubicBezTo>
                    <a:pt x="9024" y="29406"/>
                    <a:pt x="9523" y="29216"/>
                    <a:pt x="9904" y="28835"/>
                  </a:cubicBezTo>
                  <a:cubicBezTo>
                    <a:pt x="10666" y="28073"/>
                    <a:pt x="10666" y="26839"/>
                    <a:pt x="9904" y="26077"/>
                  </a:cubicBezTo>
                  <a:cubicBezTo>
                    <a:pt x="9523" y="25696"/>
                    <a:pt x="9024" y="25506"/>
                    <a:pt x="8525" y="25506"/>
                  </a:cubicBezTo>
                  <a:close/>
                  <a:moveTo>
                    <a:pt x="2141" y="31874"/>
                  </a:moveTo>
                  <a:cubicBezTo>
                    <a:pt x="1642" y="31874"/>
                    <a:pt x="1143" y="32065"/>
                    <a:pt x="763" y="32446"/>
                  </a:cubicBezTo>
                  <a:cubicBezTo>
                    <a:pt x="1" y="33207"/>
                    <a:pt x="1" y="34457"/>
                    <a:pt x="763" y="35219"/>
                  </a:cubicBezTo>
                  <a:cubicBezTo>
                    <a:pt x="1143" y="35599"/>
                    <a:pt x="1642" y="35790"/>
                    <a:pt x="2141" y="35790"/>
                  </a:cubicBezTo>
                  <a:cubicBezTo>
                    <a:pt x="2640" y="35790"/>
                    <a:pt x="3139" y="35599"/>
                    <a:pt x="3520" y="35219"/>
                  </a:cubicBezTo>
                  <a:cubicBezTo>
                    <a:pt x="4282" y="34457"/>
                    <a:pt x="4282" y="33207"/>
                    <a:pt x="3520" y="32446"/>
                  </a:cubicBezTo>
                  <a:cubicBezTo>
                    <a:pt x="3139" y="32065"/>
                    <a:pt x="2640" y="31874"/>
                    <a:pt x="2141" y="31874"/>
                  </a:cubicBezTo>
                  <a:close/>
                </a:path>
              </a:pathLst>
            </a:custGeom>
            <a:gradFill>
              <a:gsLst>
                <a:gs pos="0">
                  <a:schemeClr val="lt2">
                    <a:alpha val="46820"/>
                  </a:schemeClr>
                </a:gs>
                <a:gs pos="78000">
                  <a:schemeClr val="lt1">
                    <a:alpha val="46820"/>
                  </a:schemeClr>
                </a:gs>
                <a:gs pos="100000">
                  <a:schemeClr val="lt1">
                    <a:alpha val="4682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40"/>
            <p:cNvSpPr/>
            <p:nvPr/>
          </p:nvSpPr>
          <p:spPr>
            <a:xfrm rot="147769" flipH="1">
              <a:off x="6785273" y="4569932"/>
              <a:ext cx="454547" cy="449759"/>
            </a:xfrm>
            <a:custGeom>
              <a:avLst/>
              <a:gdLst/>
              <a:ahLst/>
              <a:cxnLst/>
              <a:rect l="l" t="t" r="r" b="b"/>
              <a:pathLst>
                <a:path w="36171" h="35790" extrusionOk="0">
                  <a:moveTo>
                    <a:pt x="34030" y="1"/>
                  </a:moveTo>
                  <a:cubicBezTo>
                    <a:pt x="33531" y="1"/>
                    <a:pt x="33032" y="191"/>
                    <a:pt x="32651" y="572"/>
                  </a:cubicBezTo>
                  <a:cubicBezTo>
                    <a:pt x="31890" y="1334"/>
                    <a:pt x="31890" y="2568"/>
                    <a:pt x="32651" y="3330"/>
                  </a:cubicBezTo>
                  <a:cubicBezTo>
                    <a:pt x="33032" y="3711"/>
                    <a:pt x="33531" y="3901"/>
                    <a:pt x="34030" y="3901"/>
                  </a:cubicBezTo>
                  <a:cubicBezTo>
                    <a:pt x="34529" y="3901"/>
                    <a:pt x="35028" y="3711"/>
                    <a:pt x="35409" y="3330"/>
                  </a:cubicBezTo>
                  <a:cubicBezTo>
                    <a:pt x="36171" y="2568"/>
                    <a:pt x="36171" y="1334"/>
                    <a:pt x="35409" y="572"/>
                  </a:cubicBezTo>
                  <a:cubicBezTo>
                    <a:pt x="35028" y="191"/>
                    <a:pt x="34529" y="1"/>
                    <a:pt x="34030" y="1"/>
                  </a:cubicBezTo>
                  <a:close/>
                  <a:moveTo>
                    <a:pt x="27662" y="6385"/>
                  </a:moveTo>
                  <a:cubicBezTo>
                    <a:pt x="27163" y="6385"/>
                    <a:pt x="26664" y="6575"/>
                    <a:pt x="26283" y="6956"/>
                  </a:cubicBezTo>
                  <a:cubicBezTo>
                    <a:pt x="25521" y="7718"/>
                    <a:pt x="25521" y="8952"/>
                    <a:pt x="26283" y="9714"/>
                  </a:cubicBezTo>
                  <a:cubicBezTo>
                    <a:pt x="26664" y="10095"/>
                    <a:pt x="27163" y="10285"/>
                    <a:pt x="27662" y="10285"/>
                  </a:cubicBezTo>
                  <a:cubicBezTo>
                    <a:pt x="28161" y="10285"/>
                    <a:pt x="28660" y="10095"/>
                    <a:pt x="29040" y="9714"/>
                  </a:cubicBezTo>
                  <a:cubicBezTo>
                    <a:pt x="29802" y="8952"/>
                    <a:pt x="29802" y="7718"/>
                    <a:pt x="29040" y="6956"/>
                  </a:cubicBezTo>
                  <a:cubicBezTo>
                    <a:pt x="28660" y="6575"/>
                    <a:pt x="28161" y="6385"/>
                    <a:pt x="27662" y="6385"/>
                  </a:cubicBezTo>
                  <a:close/>
                  <a:moveTo>
                    <a:pt x="21285" y="12753"/>
                  </a:moveTo>
                  <a:cubicBezTo>
                    <a:pt x="20783" y="12753"/>
                    <a:pt x="20280" y="12944"/>
                    <a:pt x="19899" y="13325"/>
                  </a:cubicBezTo>
                  <a:cubicBezTo>
                    <a:pt x="19137" y="14086"/>
                    <a:pt x="19137" y="15336"/>
                    <a:pt x="19899" y="16097"/>
                  </a:cubicBezTo>
                  <a:cubicBezTo>
                    <a:pt x="20280" y="16478"/>
                    <a:pt x="20783" y="16669"/>
                    <a:pt x="21285" y="16669"/>
                  </a:cubicBezTo>
                  <a:cubicBezTo>
                    <a:pt x="21788" y="16669"/>
                    <a:pt x="22291" y="16478"/>
                    <a:pt x="22672" y="16097"/>
                  </a:cubicBezTo>
                  <a:cubicBezTo>
                    <a:pt x="23434" y="15336"/>
                    <a:pt x="23434" y="14086"/>
                    <a:pt x="22672" y="13325"/>
                  </a:cubicBezTo>
                  <a:cubicBezTo>
                    <a:pt x="22291" y="12944"/>
                    <a:pt x="21788" y="12753"/>
                    <a:pt x="21285" y="12753"/>
                  </a:cubicBezTo>
                  <a:close/>
                  <a:moveTo>
                    <a:pt x="14917" y="19128"/>
                  </a:moveTo>
                  <a:cubicBezTo>
                    <a:pt x="14415" y="19128"/>
                    <a:pt x="13913" y="19318"/>
                    <a:pt x="13530" y="19693"/>
                  </a:cubicBezTo>
                  <a:cubicBezTo>
                    <a:pt x="12768" y="20455"/>
                    <a:pt x="12768" y="21689"/>
                    <a:pt x="13530" y="22451"/>
                  </a:cubicBezTo>
                  <a:cubicBezTo>
                    <a:pt x="13911" y="22832"/>
                    <a:pt x="14410" y="23022"/>
                    <a:pt x="14909" y="23022"/>
                  </a:cubicBezTo>
                  <a:cubicBezTo>
                    <a:pt x="15408" y="23022"/>
                    <a:pt x="15907" y="22832"/>
                    <a:pt x="16288" y="22451"/>
                  </a:cubicBezTo>
                  <a:cubicBezTo>
                    <a:pt x="17050" y="21689"/>
                    <a:pt x="17050" y="20455"/>
                    <a:pt x="16288" y="19693"/>
                  </a:cubicBezTo>
                  <a:cubicBezTo>
                    <a:pt x="15909" y="19314"/>
                    <a:pt x="15413" y="19128"/>
                    <a:pt x="14917" y="19128"/>
                  </a:cubicBezTo>
                  <a:close/>
                  <a:moveTo>
                    <a:pt x="8525" y="25506"/>
                  </a:moveTo>
                  <a:cubicBezTo>
                    <a:pt x="8026" y="25506"/>
                    <a:pt x="7527" y="25696"/>
                    <a:pt x="7146" y="26077"/>
                  </a:cubicBezTo>
                  <a:cubicBezTo>
                    <a:pt x="6385" y="26839"/>
                    <a:pt x="6385" y="28073"/>
                    <a:pt x="7146" y="28835"/>
                  </a:cubicBezTo>
                  <a:cubicBezTo>
                    <a:pt x="7527" y="29216"/>
                    <a:pt x="8026" y="29406"/>
                    <a:pt x="8525" y="29406"/>
                  </a:cubicBezTo>
                  <a:cubicBezTo>
                    <a:pt x="9024" y="29406"/>
                    <a:pt x="9523" y="29216"/>
                    <a:pt x="9904" y="28835"/>
                  </a:cubicBezTo>
                  <a:cubicBezTo>
                    <a:pt x="10666" y="28073"/>
                    <a:pt x="10666" y="26839"/>
                    <a:pt x="9904" y="26077"/>
                  </a:cubicBezTo>
                  <a:cubicBezTo>
                    <a:pt x="9523" y="25696"/>
                    <a:pt x="9024" y="25506"/>
                    <a:pt x="8525" y="25506"/>
                  </a:cubicBezTo>
                  <a:close/>
                  <a:moveTo>
                    <a:pt x="2141" y="31874"/>
                  </a:moveTo>
                  <a:cubicBezTo>
                    <a:pt x="1642" y="31874"/>
                    <a:pt x="1143" y="32065"/>
                    <a:pt x="763" y="32446"/>
                  </a:cubicBezTo>
                  <a:cubicBezTo>
                    <a:pt x="1" y="33207"/>
                    <a:pt x="1" y="34457"/>
                    <a:pt x="763" y="35219"/>
                  </a:cubicBezTo>
                  <a:cubicBezTo>
                    <a:pt x="1143" y="35599"/>
                    <a:pt x="1642" y="35790"/>
                    <a:pt x="2141" y="35790"/>
                  </a:cubicBezTo>
                  <a:cubicBezTo>
                    <a:pt x="2640" y="35790"/>
                    <a:pt x="3139" y="35599"/>
                    <a:pt x="3520" y="35219"/>
                  </a:cubicBezTo>
                  <a:cubicBezTo>
                    <a:pt x="4282" y="34457"/>
                    <a:pt x="4282" y="33207"/>
                    <a:pt x="3520" y="32446"/>
                  </a:cubicBezTo>
                  <a:cubicBezTo>
                    <a:pt x="3139" y="32065"/>
                    <a:pt x="2640" y="31874"/>
                    <a:pt x="2141" y="31874"/>
                  </a:cubicBezTo>
                  <a:close/>
                </a:path>
              </a:pathLst>
            </a:custGeom>
            <a:gradFill>
              <a:gsLst>
                <a:gs pos="0">
                  <a:schemeClr val="lt2">
                    <a:alpha val="46820"/>
                  </a:schemeClr>
                </a:gs>
                <a:gs pos="78000">
                  <a:schemeClr val="lt1">
                    <a:alpha val="46820"/>
                  </a:schemeClr>
                </a:gs>
                <a:gs pos="100000">
                  <a:schemeClr val="lt1">
                    <a:alpha val="4682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18" name="Google Shape;1618;p40"/>
            <p:cNvGrpSpPr/>
            <p:nvPr/>
          </p:nvGrpSpPr>
          <p:grpSpPr>
            <a:xfrm rot="-5400000" flipH="1">
              <a:off x="5819578" y="4727817"/>
              <a:ext cx="134004" cy="134004"/>
              <a:chOff x="8356813" y="1074288"/>
              <a:chExt cx="351900" cy="351900"/>
            </a:xfrm>
          </p:grpSpPr>
          <p:sp>
            <p:nvSpPr>
              <p:cNvPr id="1619" name="Google Shape;1619;p40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0" name="Google Shape;1620;p40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621" name="Google Shape;1621;p40"/>
          <p:cNvSpPr txBox="1">
            <a:spLocks noGrp="1"/>
          </p:cNvSpPr>
          <p:nvPr>
            <p:ph type="title"/>
          </p:nvPr>
        </p:nvSpPr>
        <p:spPr>
          <a:xfrm>
            <a:off x="751113" y="465148"/>
            <a:ext cx="66912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П</a:t>
            </a:r>
            <a:r>
              <a:rPr lang="ru-RU" dirty="0" err="1"/>
              <a:t>ереспективы</a:t>
            </a:r>
            <a:r>
              <a:rPr lang="ru-RU" dirty="0"/>
              <a:t> дальнейшего развития проекта </a:t>
            </a:r>
            <a:endParaRPr dirty="0"/>
          </a:p>
        </p:txBody>
      </p:sp>
      <p:sp>
        <p:nvSpPr>
          <p:cNvPr id="1622" name="Google Shape;1622;p40"/>
          <p:cNvSpPr txBox="1">
            <a:spLocks noGrp="1"/>
          </p:cNvSpPr>
          <p:nvPr>
            <p:ph type="subTitle" idx="1"/>
          </p:nvPr>
        </p:nvSpPr>
        <p:spPr>
          <a:xfrm>
            <a:off x="502422" y="2518666"/>
            <a:ext cx="6691200" cy="147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ru-RU" sz="1800" dirty="0">
                <a:solidFill>
                  <a:srgbClr val="000000"/>
                </a:solidFill>
                <a:effectLst/>
                <a:latin typeface=""/>
              </a:rPr>
              <a:t>Данный проект имеет возможность дальнейшего развития, которое включает:</a:t>
            </a:r>
          </a:p>
          <a:p>
            <a:r>
              <a:rPr lang="ru-RU" sz="1800" dirty="0">
                <a:solidFill>
                  <a:srgbClr val="000000"/>
                </a:solidFill>
                <a:effectLst/>
                <a:latin typeface=""/>
              </a:rPr>
              <a:t> - Расширение набора распознаваемых заболеваний</a:t>
            </a:r>
          </a:p>
          <a:p>
            <a:r>
              <a:rPr lang="ru-RU" sz="1800" dirty="0">
                <a:solidFill>
                  <a:srgbClr val="000000"/>
                </a:solidFill>
                <a:effectLst/>
                <a:latin typeface=""/>
              </a:rPr>
              <a:t> - Интеграция с медицинскими приборами</a:t>
            </a:r>
          </a:p>
          <a:p>
            <a:r>
              <a:rPr lang="ru-RU" sz="1800" dirty="0">
                <a:solidFill>
                  <a:srgbClr val="000000"/>
                </a:solidFill>
                <a:effectLst/>
                <a:latin typeface=""/>
              </a:rPr>
              <a:t> - Интеграция с платформами телемедицины для удаленной диагностики и консультаций.</a:t>
            </a:r>
          </a:p>
          <a:p>
            <a:r>
              <a:rPr lang="ru-RU" sz="1800" dirty="0">
                <a:solidFill>
                  <a:srgbClr val="000000"/>
                </a:solidFill>
                <a:effectLst/>
                <a:latin typeface=""/>
              </a:rPr>
              <a:t> - Создание сайта / мобильного приложения для врачей для быстрого анализа глазного дна в реальном времени</a:t>
            </a:r>
          </a:p>
          <a:p>
            <a:r>
              <a:rPr lang="ru-RU" sz="1800" dirty="0">
                <a:solidFill>
                  <a:srgbClr val="000000"/>
                </a:solidFill>
                <a:effectLst/>
                <a:latin typeface=""/>
              </a:rPr>
              <a:t> - Сбор данных для дальнейших научных исследований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623" name="Google Shape;1623;p40"/>
          <p:cNvGrpSpPr/>
          <p:nvPr/>
        </p:nvGrpSpPr>
        <p:grpSpPr>
          <a:xfrm rot="-5400000" flipH="1">
            <a:off x="8904403" y="2929792"/>
            <a:ext cx="134004" cy="134004"/>
            <a:chOff x="8356813" y="1074288"/>
            <a:chExt cx="351900" cy="351900"/>
          </a:xfrm>
        </p:grpSpPr>
        <p:sp>
          <p:nvSpPr>
            <p:cNvPr id="1624" name="Google Shape;1624;p40"/>
            <p:cNvSpPr/>
            <p:nvPr/>
          </p:nvSpPr>
          <p:spPr>
            <a:xfrm>
              <a:off x="8356813" y="1074288"/>
              <a:ext cx="351900" cy="3519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40"/>
            <p:cNvSpPr/>
            <p:nvPr/>
          </p:nvSpPr>
          <p:spPr>
            <a:xfrm>
              <a:off x="8406497" y="1123972"/>
              <a:ext cx="252600" cy="252600"/>
            </a:xfrm>
            <a:prstGeom prst="ellipse">
              <a:avLst/>
            </a:pr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0252192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5" name="Google Shape;1545;p40"/>
          <p:cNvGrpSpPr/>
          <p:nvPr/>
        </p:nvGrpSpPr>
        <p:grpSpPr>
          <a:xfrm>
            <a:off x="-2524244" y="-2281266"/>
            <a:ext cx="8164418" cy="6343459"/>
            <a:chOff x="-2613417" y="-2806210"/>
            <a:chExt cx="8164418" cy="6343459"/>
          </a:xfrm>
        </p:grpSpPr>
        <p:grpSp>
          <p:nvGrpSpPr>
            <p:cNvPr id="1546" name="Google Shape;1546;p40"/>
            <p:cNvGrpSpPr/>
            <p:nvPr/>
          </p:nvGrpSpPr>
          <p:grpSpPr>
            <a:xfrm>
              <a:off x="-2613417" y="-2806210"/>
              <a:ext cx="8164418" cy="6343459"/>
              <a:chOff x="-2613417" y="-2806210"/>
              <a:chExt cx="8164418" cy="6343459"/>
            </a:xfrm>
          </p:grpSpPr>
          <p:grpSp>
            <p:nvGrpSpPr>
              <p:cNvPr id="1547" name="Google Shape;1547;p40"/>
              <p:cNvGrpSpPr/>
              <p:nvPr/>
            </p:nvGrpSpPr>
            <p:grpSpPr>
              <a:xfrm>
                <a:off x="-191059" y="95963"/>
                <a:ext cx="1538562" cy="971589"/>
                <a:chOff x="-191059" y="95963"/>
                <a:chExt cx="1538562" cy="971589"/>
              </a:xfrm>
            </p:grpSpPr>
            <p:grpSp>
              <p:nvGrpSpPr>
                <p:cNvPr id="1548" name="Google Shape;1548;p40"/>
                <p:cNvGrpSpPr/>
                <p:nvPr/>
              </p:nvGrpSpPr>
              <p:grpSpPr>
                <a:xfrm>
                  <a:off x="-191059" y="201619"/>
                  <a:ext cx="904284" cy="865933"/>
                  <a:chOff x="2038491" y="-937756"/>
                  <a:chExt cx="904284" cy="865933"/>
                </a:xfrm>
              </p:grpSpPr>
              <p:grpSp>
                <p:nvGrpSpPr>
                  <p:cNvPr id="1549" name="Google Shape;1549;p40"/>
                  <p:cNvGrpSpPr/>
                  <p:nvPr/>
                </p:nvGrpSpPr>
                <p:grpSpPr>
                  <a:xfrm>
                    <a:off x="2096570" y="-863491"/>
                    <a:ext cx="717621" cy="717392"/>
                    <a:chOff x="1483457" y="3953671"/>
                    <a:chExt cx="717621" cy="717392"/>
                  </a:xfrm>
                </p:grpSpPr>
                <p:sp>
                  <p:nvSpPr>
                    <p:cNvPr id="1550" name="Google Shape;1550;p40"/>
                    <p:cNvSpPr/>
                    <p:nvPr/>
                  </p:nvSpPr>
                  <p:spPr>
                    <a:xfrm>
                      <a:off x="1483457" y="425726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51" name="Google Shape;1551;p40"/>
                    <p:cNvSpPr/>
                    <p:nvPr/>
                  </p:nvSpPr>
                  <p:spPr>
                    <a:xfrm>
                      <a:off x="1559470" y="418148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52" name="Google Shape;1552;p40"/>
                    <p:cNvSpPr/>
                    <p:nvPr/>
                  </p:nvSpPr>
                  <p:spPr>
                    <a:xfrm>
                      <a:off x="1635483" y="4105239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1" y="381"/>
                          </a:lnTo>
                          <a:lnTo>
                            <a:pt x="26740" y="27120"/>
                          </a:lnTo>
                          <a:lnTo>
                            <a:pt x="27121" y="26755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53" name="Google Shape;1553;p40"/>
                    <p:cNvSpPr/>
                    <p:nvPr/>
                  </p:nvSpPr>
                  <p:spPr>
                    <a:xfrm>
                      <a:off x="1711267" y="402945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55" y="27121"/>
                          </a:lnTo>
                          <a:lnTo>
                            <a:pt x="27120" y="26755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54" name="Google Shape;1554;p40"/>
                    <p:cNvSpPr/>
                    <p:nvPr/>
                  </p:nvSpPr>
                  <p:spPr>
                    <a:xfrm>
                      <a:off x="1787280" y="395367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2" y="1"/>
                          </a:moveTo>
                          <a:lnTo>
                            <a:pt x="1" y="382"/>
                          </a:lnTo>
                          <a:lnTo>
                            <a:pt x="26740" y="27121"/>
                          </a:lnTo>
                          <a:lnTo>
                            <a:pt x="27121" y="26740"/>
                          </a:lnTo>
                          <a:lnTo>
                            <a:pt x="382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sp>
                <p:nvSpPr>
                  <p:cNvPr id="1555" name="Google Shape;1555;p40"/>
                  <p:cNvSpPr/>
                  <p:nvPr/>
                </p:nvSpPr>
                <p:spPr>
                  <a:xfrm>
                    <a:off x="2038491" y="-937756"/>
                    <a:ext cx="904284" cy="8659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902" h="35337" extrusionOk="0">
                        <a:moveTo>
                          <a:pt x="18449" y="1"/>
                        </a:moveTo>
                        <a:cubicBezTo>
                          <a:pt x="16409" y="1"/>
                          <a:pt x="14368" y="778"/>
                          <a:pt x="12814" y="2332"/>
                        </a:cubicBezTo>
                        <a:lnTo>
                          <a:pt x="3108" y="12037"/>
                        </a:lnTo>
                        <a:cubicBezTo>
                          <a:pt x="0" y="15145"/>
                          <a:pt x="0" y="20189"/>
                          <a:pt x="3108" y="23297"/>
                        </a:cubicBezTo>
                        <a:lnTo>
                          <a:pt x="12814" y="33017"/>
                        </a:lnTo>
                        <a:cubicBezTo>
                          <a:pt x="14368" y="34564"/>
                          <a:pt x="16405" y="35337"/>
                          <a:pt x="18443" y="35337"/>
                        </a:cubicBezTo>
                        <a:cubicBezTo>
                          <a:pt x="20481" y="35337"/>
                          <a:pt x="22519" y="34564"/>
                          <a:pt x="24073" y="33017"/>
                        </a:cubicBezTo>
                        <a:lnTo>
                          <a:pt x="33794" y="23297"/>
                        </a:lnTo>
                        <a:cubicBezTo>
                          <a:pt x="36902" y="20189"/>
                          <a:pt x="36902" y="15145"/>
                          <a:pt x="33794" y="12037"/>
                        </a:cubicBezTo>
                        <a:lnTo>
                          <a:pt x="24073" y="2332"/>
                        </a:lnTo>
                        <a:cubicBezTo>
                          <a:pt x="22527" y="778"/>
                          <a:pt x="20489" y="1"/>
                          <a:pt x="18449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8000">
                        <a:schemeClr val="lt1"/>
                      </a:gs>
                      <a:gs pos="56000">
                        <a:srgbClr val="FFFFFF">
                          <a:alpha val="0"/>
                        </a:srgbClr>
                      </a:gs>
                      <a:gs pos="74000">
                        <a:schemeClr val="lt1"/>
                      </a:gs>
                      <a:gs pos="100000">
                        <a:srgbClr val="0C0A9E">
                          <a:alpha val="20000"/>
                        </a:srgb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556" name="Google Shape;1556;p40"/>
                <p:cNvGrpSpPr/>
                <p:nvPr/>
              </p:nvGrpSpPr>
              <p:grpSpPr>
                <a:xfrm>
                  <a:off x="584533" y="95963"/>
                  <a:ext cx="473483" cy="453403"/>
                  <a:chOff x="2038491" y="-937756"/>
                  <a:chExt cx="904284" cy="865933"/>
                </a:xfrm>
              </p:grpSpPr>
              <p:grpSp>
                <p:nvGrpSpPr>
                  <p:cNvPr id="1557" name="Google Shape;1557;p40"/>
                  <p:cNvGrpSpPr/>
                  <p:nvPr/>
                </p:nvGrpSpPr>
                <p:grpSpPr>
                  <a:xfrm>
                    <a:off x="2096570" y="-863491"/>
                    <a:ext cx="717621" cy="717392"/>
                    <a:chOff x="1483457" y="3953671"/>
                    <a:chExt cx="717621" cy="717392"/>
                  </a:xfrm>
                </p:grpSpPr>
                <p:sp>
                  <p:nvSpPr>
                    <p:cNvPr id="1558" name="Google Shape;1558;p40"/>
                    <p:cNvSpPr/>
                    <p:nvPr/>
                  </p:nvSpPr>
                  <p:spPr>
                    <a:xfrm>
                      <a:off x="1483457" y="425726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59" name="Google Shape;1559;p40"/>
                    <p:cNvSpPr/>
                    <p:nvPr/>
                  </p:nvSpPr>
                  <p:spPr>
                    <a:xfrm>
                      <a:off x="1559470" y="418148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60" name="Google Shape;1560;p40"/>
                    <p:cNvSpPr/>
                    <p:nvPr/>
                  </p:nvSpPr>
                  <p:spPr>
                    <a:xfrm>
                      <a:off x="1635483" y="4105239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1" y="381"/>
                          </a:lnTo>
                          <a:lnTo>
                            <a:pt x="26740" y="27120"/>
                          </a:lnTo>
                          <a:lnTo>
                            <a:pt x="27121" y="26755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61" name="Google Shape;1561;p40"/>
                    <p:cNvSpPr/>
                    <p:nvPr/>
                  </p:nvSpPr>
                  <p:spPr>
                    <a:xfrm>
                      <a:off x="1711267" y="402945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55" y="27121"/>
                          </a:lnTo>
                          <a:lnTo>
                            <a:pt x="27120" y="26755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62" name="Google Shape;1562;p40"/>
                    <p:cNvSpPr/>
                    <p:nvPr/>
                  </p:nvSpPr>
                  <p:spPr>
                    <a:xfrm>
                      <a:off x="1787280" y="395367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2" y="1"/>
                          </a:moveTo>
                          <a:lnTo>
                            <a:pt x="1" y="382"/>
                          </a:lnTo>
                          <a:lnTo>
                            <a:pt x="26740" y="27121"/>
                          </a:lnTo>
                          <a:lnTo>
                            <a:pt x="27121" y="26740"/>
                          </a:lnTo>
                          <a:lnTo>
                            <a:pt x="382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sp>
                <p:nvSpPr>
                  <p:cNvPr id="1563" name="Google Shape;1563;p40"/>
                  <p:cNvSpPr/>
                  <p:nvPr/>
                </p:nvSpPr>
                <p:spPr>
                  <a:xfrm>
                    <a:off x="2038491" y="-937756"/>
                    <a:ext cx="904284" cy="8659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902" h="35337" extrusionOk="0">
                        <a:moveTo>
                          <a:pt x="18449" y="1"/>
                        </a:moveTo>
                        <a:cubicBezTo>
                          <a:pt x="16409" y="1"/>
                          <a:pt x="14368" y="778"/>
                          <a:pt x="12814" y="2332"/>
                        </a:cubicBezTo>
                        <a:lnTo>
                          <a:pt x="3108" y="12037"/>
                        </a:lnTo>
                        <a:cubicBezTo>
                          <a:pt x="0" y="15145"/>
                          <a:pt x="0" y="20189"/>
                          <a:pt x="3108" y="23297"/>
                        </a:cubicBezTo>
                        <a:lnTo>
                          <a:pt x="12814" y="33017"/>
                        </a:lnTo>
                        <a:cubicBezTo>
                          <a:pt x="14368" y="34564"/>
                          <a:pt x="16405" y="35337"/>
                          <a:pt x="18443" y="35337"/>
                        </a:cubicBezTo>
                        <a:cubicBezTo>
                          <a:pt x="20481" y="35337"/>
                          <a:pt x="22519" y="34564"/>
                          <a:pt x="24073" y="33017"/>
                        </a:cubicBezTo>
                        <a:lnTo>
                          <a:pt x="33794" y="23297"/>
                        </a:lnTo>
                        <a:cubicBezTo>
                          <a:pt x="36902" y="20189"/>
                          <a:pt x="36902" y="15145"/>
                          <a:pt x="33794" y="12037"/>
                        </a:cubicBezTo>
                        <a:lnTo>
                          <a:pt x="24073" y="2332"/>
                        </a:lnTo>
                        <a:cubicBezTo>
                          <a:pt x="22527" y="778"/>
                          <a:pt x="20489" y="1"/>
                          <a:pt x="18449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8000">
                        <a:schemeClr val="lt1"/>
                      </a:gs>
                      <a:gs pos="56000">
                        <a:srgbClr val="FFFFFF">
                          <a:alpha val="0"/>
                        </a:srgbClr>
                      </a:gs>
                      <a:gs pos="74000">
                        <a:schemeClr val="lt1"/>
                      </a:gs>
                      <a:gs pos="100000">
                        <a:srgbClr val="0C0A9E">
                          <a:alpha val="20000"/>
                        </a:srgb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564" name="Google Shape;1564;p40"/>
                <p:cNvGrpSpPr/>
                <p:nvPr/>
              </p:nvGrpSpPr>
              <p:grpSpPr>
                <a:xfrm>
                  <a:off x="530445" y="481913"/>
                  <a:ext cx="473483" cy="453403"/>
                  <a:chOff x="2038491" y="-937756"/>
                  <a:chExt cx="904284" cy="865933"/>
                </a:xfrm>
              </p:grpSpPr>
              <p:grpSp>
                <p:nvGrpSpPr>
                  <p:cNvPr id="1565" name="Google Shape;1565;p40"/>
                  <p:cNvGrpSpPr/>
                  <p:nvPr/>
                </p:nvGrpSpPr>
                <p:grpSpPr>
                  <a:xfrm>
                    <a:off x="2096570" y="-863491"/>
                    <a:ext cx="717621" cy="717392"/>
                    <a:chOff x="1483457" y="3953671"/>
                    <a:chExt cx="717621" cy="717392"/>
                  </a:xfrm>
                </p:grpSpPr>
                <p:sp>
                  <p:nvSpPr>
                    <p:cNvPr id="1566" name="Google Shape;1566;p40"/>
                    <p:cNvSpPr/>
                    <p:nvPr/>
                  </p:nvSpPr>
                  <p:spPr>
                    <a:xfrm>
                      <a:off x="1483457" y="425726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67" name="Google Shape;1567;p40"/>
                    <p:cNvSpPr/>
                    <p:nvPr/>
                  </p:nvSpPr>
                  <p:spPr>
                    <a:xfrm>
                      <a:off x="1559470" y="418148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68" name="Google Shape;1568;p40"/>
                    <p:cNvSpPr/>
                    <p:nvPr/>
                  </p:nvSpPr>
                  <p:spPr>
                    <a:xfrm>
                      <a:off x="1635483" y="4105239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1" y="381"/>
                          </a:lnTo>
                          <a:lnTo>
                            <a:pt x="26740" y="27120"/>
                          </a:lnTo>
                          <a:lnTo>
                            <a:pt x="27121" y="26755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69" name="Google Shape;1569;p40"/>
                    <p:cNvSpPr/>
                    <p:nvPr/>
                  </p:nvSpPr>
                  <p:spPr>
                    <a:xfrm>
                      <a:off x="1711267" y="402945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55" y="27121"/>
                          </a:lnTo>
                          <a:lnTo>
                            <a:pt x="27120" y="26755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70" name="Google Shape;1570;p40"/>
                    <p:cNvSpPr/>
                    <p:nvPr/>
                  </p:nvSpPr>
                  <p:spPr>
                    <a:xfrm>
                      <a:off x="1787280" y="395367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2" y="1"/>
                          </a:moveTo>
                          <a:lnTo>
                            <a:pt x="1" y="382"/>
                          </a:lnTo>
                          <a:lnTo>
                            <a:pt x="26740" y="27121"/>
                          </a:lnTo>
                          <a:lnTo>
                            <a:pt x="27121" y="26740"/>
                          </a:lnTo>
                          <a:lnTo>
                            <a:pt x="382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sp>
                <p:nvSpPr>
                  <p:cNvPr id="1571" name="Google Shape;1571;p40"/>
                  <p:cNvSpPr/>
                  <p:nvPr/>
                </p:nvSpPr>
                <p:spPr>
                  <a:xfrm>
                    <a:off x="2038491" y="-937756"/>
                    <a:ext cx="904284" cy="8659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902" h="35337" extrusionOk="0">
                        <a:moveTo>
                          <a:pt x="18449" y="1"/>
                        </a:moveTo>
                        <a:cubicBezTo>
                          <a:pt x="16409" y="1"/>
                          <a:pt x="14368" y="778"/>
                          <a:pt x="12814" y="2332"/>
                        </a:cubicBezTo>
                        <a:lnTo>
                          <a:pt x="3108" y="12037"/>
                        </a:lnTo>
                        <a:cubicBezTo>
                          <a:pt x="0" y="15145"/>
                          <a:pt x="0" y="20189"/>
                          <a:pt x="3108" y="23297"/>
                        </a:cubicBezTo>
                        <a:lnTo>
                          <a:pt x="12814" y="33017"/>
                        </a:lnTo>
                        <a:cubicBezTo>
                          <a:pt x="14368" y="34564"/>
                          <a:pt x="16405" y="35337"/>
                          <a:pt x="18443" y="35337"/>
                        </a:cubicBezTo>
                        <a:cubicBezTo>
                          <a:pt x="20481" y="35337"/>
                          <a:pt x="22519" y="34564"/>
                          <a:pt x="24073" y="33017"/>
                        </a:cubicBezTo>
                        <a:lnTo>
                          <a:pt x="33794" y="23297"/>
                        </a:lnTo>
                        <a:cubicBezTo>
                          <a:pt x="36902" y="20189"/>
                          <a:pt x="36902" y="15145"/>
                          <a:pt x="33794" y="12037"/>
                        </a:cubicBezTo>
                        <a:lnTo>
                          <a:pt x="24073" y="2332"/>
                        </a:lnTo>
                        <a:cubicBezTo>
                          <a:pt x="22527" y="778"/>
                          <a:pt x="20489" y="1"/>
                          <a:pt x="18449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8000">
                        <a:schemeClr val="lt1"/>
                      </a:gs>
                      <a:gs pos="56000">
                        <a:srgbClr val="FFFFFF">
                          <a:alpha val="0"/>
                        </a:srgbClr>
                      </a:gs>
                      <a:gs pos="74000">
                        <a:schemeClr val="lt1"/>
                      </a:gs>
                      <a:gs pos="100000">
                        <a:srgbClr val="0C0A9E">
                          <a:alpha val="20000"/>
                        </a:srgb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572" name="Google Shape;1572;p40"/>
                <p:cNvGrpSpPr/>
                <p:nvPr/>
              </p:nvGrpSpPr>
              <p:grpSpPr>
                <a:xfrm>
                  <a:off x="874020" y="312788"/>
                  <a:ext cx="473483" cy="453403"/>
                  <a:chOff x="2038491" y="-937756"/>
                  <a:chExt cx="904284" cy="865933"/>
                </a:xfrm>
              </p:grpSpPr>
              <p:grpSp>
                <p:nvGrpSpPr>
                  <p:cNvPr id="1573" name="Google Shape;1573;p40"/>
                  <p:cNvGrpSpPr/>
                  <p:nvPr/>
                </p:nvGrpSpPr>
                <p:grpSpPr>
                  <a:xfrm>
                    <a:off x="2096570" y="-863491"/>
                    <a:ext cx="717621" cy="717392"/>
                    <a:chOff x="1483457" y="3953671"/>
                    <a:chExt cx="717621" cy="717392"/>
                  </a:xfrm>
                </p:grpSpPr>
                <p:sp>
                  <p:nvSpPr>
                    <p:cNvPr id="1574" name="Google Shape;1574;p40"/>
                    <p:cNvSpPr/>
                    <p:nvPr/>
                  </p:nvSpPr>
                  <p:spPr>
                    <a:xfrm>
                      <a:off x="1483457" y="425726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75" name="Google Shape;1575;p40"/>
                    <p:cNvSpPr/>
                    <p:nvPr/>
                  </p:nvSpPr>
                  <p:spPr>
                    <a:xfrm>
                      <a:off x="1559470" y="418148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76" name="Google Shape;1576;p40"/>
                    <p:cNvSpPr/>
                    <p:nvPr/>
                  </p:nvSpPr>
                  <p:spPr>
                    <a:xfrm>
                      <a:off x="1635483" y="4105239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1" y="381"/>
                          </a:lnTo>
                          <a:lnTo>
                            <a:pt x="26740" y="27120"/>
                          </a:lnTo>
                          <a:lnTo>
                            <a:pt x="27121" y="26755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77" name="Google Shape;1577;p40"/>
                    <p:cNvSpPr/>
                    <p:nvPr/>
                  </p:nvSpPr>
                  <p:spPr>
                    <a:xfrm>
                      <a:off x="1711267" y="402945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55" y="27121"/>
                          </a:lnTo>
                          <a:lnTo>
                            <a:pt x="27120" y="26755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78" name="Google Shape;1578;p40"/>
                    <p:cNvSpPr/>
                    <p:nvPr/>
                  </p:nvSpPr>
                  <p:spPr>
                    <a:xfrm>
                      <a:off x="1787280" y="395367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2" y="1"/>
                          </a:moveTo>
                          <a:lnTo>
                            <a:pt x="1" y="382"/>
                          </a:lnTo>
                          <a:lnTo>
                            <a:pt x="26740" y="27121"/>
                          </a:lnTo>
                          <a:lnTo>
                            <a:pt x="27121" y="26740"/>
                          </a:lnTo>
                          <a:lnTo>
                            <a:pt x="382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sp>
                <p:nvSpPr>
                  <p:cNvPr id="1579" name="Google Shape;1579;p40"/>
                  <p:cNvSpPr/>
                  <p:nvPr/>
                </p:nvSpPr>
                <p:spPr>
                  <a:xfrm>
                    <a:off x="2038491" y="-937756"/>
                    <a:ext cx="904284" cy="8659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902" h="35337" extrusionOk="0">
                        <a:moveTo>
                          <a:pt x="18449" y="1"/>
                        </a:moveTo>
                        <a:cubicBezTo>
                          <a:pt x="16409" y="1"/>
                          <a:pt x="14368" y="778"/>
                          <a:pt x="12814" y="2332"/>
                        </a:cubicBezTo>
                        <a:lnTo>
                          <a:pt x="3108" y="12037"/>
                        </a:lnTo>
                        <a:cubicBezTo>
                          <a:pt x="0" y="15145"/>
                          <a:pt x="0" y="20189"/>
                          <a:pt x="3108" y="23297"/>
                        </a:cubicBezTo>
                        <a:lnTo>
                          <a:pt x="12814" y="33017"/>
                        </a:lnTo>
                        <a:cubicBezTo>
                          <a:pt x="14368" y="34564"/>
                          <a:pt x="16405" y="35337"/>
                          <a:pt x="18443" y="35337"/>
                        </a:cubicBezTo>
                        <a:cubicBezTo>
                          <a:pt x="20481" y="35337"/>
                          <a:pt x="22519" y="34564"/>
                          <a:pt x="24073" y="33017"/>
                        </a:cubicBezTo>
                        <a:lnTo>
                          <a:pt x="33794" y="23297"/>
                        </a:lnTo>
                        <a:cubicBezTo>
                          <a:pt x="36902" y="20189"/>
                          <a:pt x="36902" y="15145"/>
                          <a:pt x="33794" y="12037"/>
                        </a:cubicBezTo>
                        <a:lnTo>
                          <a:pt x="24073" y="2332"/>
                        </a:lnTo>
                        <a:cubicBezTo>
                          <a:pt x="22527" y="778"/>
                          <a:pt x="20489" y="1"/>
                          <a:pt x="18449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8000">
                        <a:schemeClr val="lt1"/>
                      </a:gs>
                      <a:gs pos="56000">
                        <a:srgbClr val="FFFFFF">
                          <a:alpha val="0"/>
                        </a:srgbClr>
                      </a:gs>
                      <a:gs pos="74000">
                        <a:schemeClr val="lt1"/>
                      </a:gs>
                      <a:gs pos="100000">
                        <a:srgbClr val="0C0A9E">
                          <a:alpha val="20000"/>
                        </a:srgb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1580" name="Google Shape;1580;p40"/>
              <p:cNvGrpSpPr/>
              <p:nvPr/>
            </p:nvGrpSpPr>
            <p:grpSpPr>
              <a:xfrm rot="-7479050">
                <a:off x="-2051246" y="-1642948"/>
                <a:ext cx="4889863" cy="3931229"/>
                <a:chOff x="7103825" y="-713112"/>
                <a:chExt cx="3785226" cy="3043150"/>
              </a:xfrm>
            </p:grpSpPr>
            <p:sp>
              <p:nvSpPr>
                <p:cNvPr id="1581" name="Google Shape;1581;p40"/>
                <p:cNvSpPr/>
                <p:nvPr/>
              </p:nvSpPr>
              <p:spPr>
                <a:xfrm rot="-3600017">
                  <a:off x="7761095" y="-21"/>
                  <a:ext cx="2152450" cy="18640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285" h="44413" extrusionOk="0">
                      <a:moveTo>
                        <a:pt x="12814" y="0"/>
                      </a:moveTo>
                      <a:lnTo>
                        <a:pt x="0" y="22199"/>
                      </a:lnTo>
                      <a:lnTo>
                        <a:pt x="12814" y="44413"/>
                      </a:lnTo>
                      <a:lnTo>
                        <a:pt x="38471" y="44413"/>
                      </a:lnTo>
                      <a:lnTo>
                        <a:pt x="51285" y="22199"/>
                      </a:lnTo>
                      <a:lnTo>
                        <a:pt x="38471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22000">
                      <a:schemeClr val="lt1"/>
                    </a:gs>
                    <a:gs pos="45000">
                      <a:srgbClr val="FFFFFF">
                        <a:alpha val="0"/>
                      </a:srgbClr>
                    </a:gs>
                    <a:gs pos="100000">
                      <a:srgbClr val="0C0A9E">
                        <a:alpha val="50196"/>
                      </a:srgbClr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pic>
              <p:nvPicPr>
                <p:cNvPr id="1582" name="Google Shape;1582;p40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 t="17657" b="17663"/>
                <a:stretch/>
              </p:blipFill>
              <p:spPr>
                <a:xfrm>
                  <a:off x="7103825" y="-713112"/>
                  <a:ext cx="3785226" cy="28889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1583" name="Google Shape;1583;p40"/>
              <p:cNvGrpSpPr/>
              <p:nvPr/>
            </p:nvGrpSpPr>
            <p:grpSpPr>
              <a:xfrm>
                <a:off x="-640220" y="-2653973"/>
                <a:ext cx="6191222" cy="6191222"/>
                <a:chOff x="-640220" y="-2502423"/>
                <a:chExt cx="6191222" cy="6191222"/>
              </a:xfrm>
            </p:grpSpPr>
            <p:sp>
              <p:nvSpPr>
                <p:cNvPr id="1584" name="Google Shape;1584;p40"/>
                <p:cNvSpPr/>
                <p:nvPr/>
              </p:nvSpPr>
              <p:spPr>
                <a:xfrm rot="-8100000">
                  <a:off x="452224" y="-1781500"/>
                  <a:ext cx="4006334" cy="474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678" h="115794" extrusionOk="0">
                      <a:moveTo>
                        <a:pt x="97449" y="0"/>
                      </a:moveTo>
                      <a:lnTo>
                        <a:pt x="76805" y="20645"/>
                      </a:lnTo>
                      <a:lnTo>
                        <a:pt x="76744" y="20691"/>
                      </a:lnTo>
                      <a:lnTo>
                        <a:pt x="76744" y="35927"/>
                      </a:lnTo>
                      <a:lnTo>
                        <a:pt x="63107" y="49563"/>
                      </a:lnTo>
                      <a:lnTo>
                        <a:pt x="63077" y="49608"/>
                      </a:lnTo>
                      <a:lnTo>
                        <a:pt x="63077" y="56571"/>
                      </a:lnTo>
                      <a:lnTo>
                        <a:pt x="61005" y="58659"/>
                      </a:lnTo>
                      <a:lnTo>
                        <a:pt x="61005" y="62407"/>
                      </a:lnTo>
                      <a:lnTo>
                        <a:pt x="52473" y="70939"/>
                      </a:lnTo>
                      <a:lnTo>
                        <a:pt x="52412" y="70969"/>
                      </a:lnTo>
                      <a:lnTo>
                        <a:pt x="52412" y="78541"/>
                      </a:lnTo>
                      <a:lnTo>
                        <a:pt x="46912" y="84057"/>
                      </a:lnTo>
                      <a:lnTo>
                        <a:pt x="46912" y="89633"/>
                      </a:lnTo>
                      <a:lnTo>
                        <a:pt x="33123" y="103406"/>
                      </a:lnTo>
                      <a:lnTo>
                        <a:pt x="12174" y="103406"/>
                      </a:lnTo>
                      <a:lnTo>
                        <a:pt x="0" y="115565"/>
                      </a:lnTo>
                      <a:lnTo>
                        <a:pt x="229" y="115793"/>
                      </a:lnTo>
                      <a:lnTo>
                        <a:pt x="12280" y="103711"/>
                      </a:lnTo>
                      <a:lnTo>
                        <a:pt x="33245" y="103711"/>
                      </a:lnTo>
                      <a:lnTo>
                        <a:pt x="47155" y="89801"/>
                      </a:lnTo>
                      <a:lnTo>
                        <a:pt x="47216" y="89770"/>
                      </a:lnTo>
                      <a:lnTo>
                        <a:pt x="47216" y="84179"/>
                      </a:lnTo>
                      <a:lnTo>
                        <a:pt x="52732" y="78663"/>
                      </a:lnTo>
                      <a:lnTo>
                        <a:pt x="52732" y="71106"/>
                      </a:lnTo>
                      <a:lnTo>
                        <a:pt x="61264" y="62574"/>
                      </a:lnTo>
                      <a:lnTo>
                        <a:pt x="61310" y="62513"/>
                      </a:lnTo>
                      <a:lnTo>
                        <a:pt x="61310" y="58780"/>
                      </a:lnTo>
                      <a:lnTo>
                        <a:pt x="63382" y="56708"/>
                      </a:lnTo>
                      <a:lnTo>
                        <a:pt x="63382" y="49730"/>
                      </a:lnTo>
                      <a:lnTo>
                        <a:pt x="77018" y="36109"/>
                      </a:lnTo>
                      <a:lnTo>
                        <a:pt x="77048" y="36064"/>
                      </a:lnTo>
                      <a:lnTo>
                        <a:pt x="77048" y="20828"/>
                      </a:lnTo>
                      <a:lnTo>
                        <a:pt x="97678" y="198"/>
                      </a:lnTo>
                      <a:lnTo>
                        <a:pt x="97449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85" name="Google Shape;1585;p40"/>
                <p:cNvSpPr/>
                <p:nvPr/>
              </p:nvSpPr>
              <p:spPr>
                <a:xfrm rot="-8100000">
                  <a:off x="83608" y="-617740"/>
                  <a:ext cx="2925242" cy="30577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320" h="74550" extrusionOk="0">
                      <a:moveTo>
                        <a:pt x="71091" y="0"/>
                      </a:moveTo>
                      <a:lnTo>
                        <a:pt x="59679" y="11397"/>
                      </a:lnTo>
                      <a:lnTo>
                        <a:pt x="54895" y="11397"/>
                      </a:lnTo>
                      <a:lnTo>
                        <a:pt x="41015" y="25307"/>
                      </a:lnTo>
                      <a:lnTo>
                        <a:pt x="40954" y="25337"/>
                      </a:lnTo>
                      <a:lnTo>
                        <a:pt x="40954" y="42325"/>
                      </a:lnTo>
                      <a:lnTo>
                        <a:pt x="31767" y="51528"/>
                      </a:lnTo>
                      <a:lnTo>
                        <a:pt x="31721" y="51574"/>
                      </a:lnTo>
                      <a:lnTo>
                        <a:pt x="31721" y="59237"/>
                      </a:lnTo>
                      <a:lnTo>
                        <a:pt x="22824" y="68135"/>
                      </a:lnTo>
                      <a:lnTo>
                        <a:pt x="6186" y="68135"/>
                      </a:lnTo>
                      <a:lnTo>
                        <a:pt x="0" y="74321"/>
                      </a:lnTo>
                      <a:lnTo>
                        <a:pt x="229" y="74549"/>
                      </a:lnTo>
                      <a:lnTo>
                        <a:pt x="6323" y="68455"/>
                      </a:lnTo>
                      <a:lnTo>
                        <a:pt x="22945" y="68455"/>
                      </a:lnTo>
                      <a:lnTo>
                        <a:pt x="31980" y="59420"/>
                      </a:lnTo>
                      <a:lnTo>
                        <a:pt x="32026" y="59374"/>
                      </a:lnTo>
                      <a:lnTo>
                        <a:pt x="32026" y="51695"/>
                      </a:lnTo>
                      <a:lnTo>
                        <a:pt x="41229" y="42508"/>
                      </a:lnTo>
                      <a:lnTo>
                        <a:pt x="41259" y="42463"/>
                      </a:lnTo>
                      <a:lnTo>
                        <a:pt x="41259" y="25475"/>
                      </a:lnTo>
                      <a:lnTo>
                        <a:pt x="55032" y="11732"/>
                      </a:lnTo>
                      <a:lnTo>
                        <a:pt x="59786" y="11732"/>
                      </a:lnTo>
                      <a:lnTo>
                        <a:pt x="71320" y="213"/>
                      </a:lnTo>
                      <a:lnTo>
                        <a:pt x="71091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586" name="Google Shape;1586;p40"/>
            <p:cNvGrpSpPr/>
            <p:nvPr/>
          </p:nvGrpSpPr>
          <p:grpSpPr>
            <a:xfrm>
              <a:off x="-12" y="-195650"/>
              <a:ext cx="439200" cy="439100"/>
              <a:chOff x="1101075" y="2142375"/>
              <a:chExt cx="439200" cy="439100"/>
            </a:xfrm>
          </p:grpSpPr>
          <p:sp>
            <p:nvSpPr>
              <p:cNvPr id="1587" name="Google Shape;1587;p40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8" name="Google Shape;1588;p40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589" name="Google Shape;1589;p40"/>
          <p:cNvGrpSpPr/>
          <p:nvPr/>
        </p:nvGrpSpPr>
        <p:grpSpPr>
          <a:xfrm>
            <a:off x="4605344" y="2412775"/>
            <a:ext cx="5765856" cy="4103650"/>
            <a:chOff x="4452944" y="2184175"/>
            <a:chExt cx="5765856" cy="4103650"/>
          </a:xfrm>
        </p:grpSpPr>
        <p:pic>
          <p:nvPicPr>
            <p:cNvPr id="1590" name="Google Shape;1590;p40"/>
            <p:cNvPicPr preferRelativeResize="0"/>
            <p:nvPr/>
          </p:nvPicPr>
          <p:blipFill rotWithShape="1">
            <a:blip r:embed="rId4">
              <a:alphaModFix/>
            </a:blip>
            <a:srcRect l="16960" t="24718" r="7121" b="26177"/>
            <a:stretch/>
          </p:blipFill>
          <p:spPr>
            <a:xfrm rot="-5400000" flipH="1">
              <a:off x="6600975" y="2670000"/>
              <a:ext cx="4103650" cy="31320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591" name="Google Shape;1591;p40"/>
            <p:cNvGrpSpPr/>
            <p:nvPr/>
          </p:nvGrpSpPr>
          <p:grpSpPr>
            <a:xfrm rot="-5400000" flipH="1">
              <a:off x="8074852" y="4089881"/>
              <a:ext cx="1478405" cy="1186772"/>
              <a:chOff x="7945225" y="4302000"/>
              <a:chExt cx="904666" cy="726121"/>
            </a:xfrm>
          </p:grpSpPr>
          <p:sp>
            <p:nvSpPr>
              <p:cNvPr id="1592" name="Google Shape;1592;p40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3" name="Google Shape;1593;p40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4" name="Google Shape;1594;p40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95" name="Google Shape;1595;p40"/>
            <p:cNvSpPr/>
            <p:nvPr/>
          </p:nvSpPr>
          <p:spPr>
            <a:xfrm rot="-5400000" flipH="1">
              <a:off x="5435889" y="1481375"/>
              <a:ext cx="3153315" cy="5119205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96" name="Google Shape;1596;p40"/>
            <p:cNvGrpSpPr/>
            <p:nvPr/>
          </p:nvGrpSpPr>
          <p:grpSpPr>
            <a:xfrm rot="-5400000" flipH="1">
              <a:off x="7140078" y="3883230"/>
              <a:ext cx="134004" cy="134004"/>
              <a:chOff x="8356813" y="1074288"/>
              <a:chExt cx="351900" cy="351900"/>
            </a:xfrm>
          </p:grpSpPr>
          <p:sp>
            <p:nvSpPr>
              <p:cNvPr id="1597" name="Google Shape;1597;p40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8" name="Google Shape;1598;p40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99" name="Google Shape;1599;p40"/>
            <p:cNvGrpSpPr/>
            <p:nvPr/>
          </p:nvGrpSpPr>
          <p:grpSpPr>
            <a:xfrm rot="-5400000" flipH="1">
              <a:off x="6766253" y="3499155"/>
              <a:ext cx="134004" cy="134004"/>
              <a:chOff x="8356813" y="1074288"/>
              <a:chExt cx="351900" cy="351900"/>
            </a:xfrm>
          </p:grpSpPr>
          <p:sp>
            <p:nvSpPr>
              <p:cNvPr id="1600" name="Google Shape;1600;p40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1" name="Google Shape;1601;p40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02" name="Google Shape;1602;p40"/>
            <p:cNvSpPr/>
            <p:nvPr/>
          </p:nvSpPr>
          <p:spPr>
            <a:xfrm rot="5400000" flipH="1">
              <a:off x="6561314" y="2368138"/>
              <a:ext cx="1902692" cy="406951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40"/>
            <p:cNvSpPr/>
            <p:nvPr/>
          </p:nvSpPr>
          <p:spPr>
            <a:xfrm rot="5400000" flipH="1">
              <a:off x="6562398" y="2676948"/>
              <a:ext cx="1902692" cy="406951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04" name="Google Shape;1604;p40"/>
            <p:cNvGrpSpPr/>
            <p:nvPr/>
          </p:nvGrpSpPr>
          <p:grpSpPr>
            <a:xfrm rot="-5400000" flipH="1">
              <a:off x="7404606" y="3451356"/>
              <a:ext cx="582050" cy="582425"/>
              <a:chOff x="959750" y="3039275"/>
              <a:chExt cx="582050" cy="582425"/>
            </a:xfrm>
          </p:grpSpPr>
          <p:sp>
            <p:nvSpPr>
              <p:cNvPr id="1605" name="Google Shape;1605;p40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6" name="Google Shape;1606;p40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7" name="Google Shape;1607;p40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8" name="Google Shape;1608;p40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9" name="Google Shape;1609;p40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0" name="Google Shape;1610;p40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1" name="Google Shape;1611;p40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12" name="Google Shape;1612;p40"/>
            <p:cNvGrpSpPr/>
            <p:nvPr/>
          </p:nvGrpSpPr>
          <p:grpSpPr>
            <a:xfrm rot="-5400000" flipH="1">
              <a:off x="7237650" y="4201057"/>
              <a:ext cx="699928" cy="1651024"/>
              <a:chOff x="8337812" y="3492483"/>
              <a:chExt cx="699928" cy="1651024"/>
            </a:xfrm>
          </p:grpSpPr>
          <p:sp>
            <p:nvSpPr>
              <p:cNvPr id="1613" name="Google Shape;1613;p40"/>
              <p:cNvSpPr/>
              <p:nvPr/>
            </p:nvSpPr>
            <p:spPr>
              <a:xfrm>
                <a:off x="8337812" y="3492483"/>
                <a:ext cx="483116" cy="1013645"/>
              </a:xfrm>
              <a:custGeom>
                <a:avLst/>
                <a:gdLst/>
                <a:ahLst/>
                <a:cxnLst/>
                <a:rect l="l" t="t" r="r" b="b"/>
                <a:pathLst>
                  <a:path w="11779" h="24714" extrusionOk="0">
                    <a:moveTo>
                      <a:pt x="6735" y="1"/>
                    </a:moveTo>
                    <a:lnTo>
                      <a:pt x="1" y="6750"/>
                    </a:lnTo>
                    <a:lnTo>
                      <a:pt x="229" y="6964"/>
                    </a:lnTo>
                    <a:lnTo>
                      <a:pt x="6415" y="763"/>
                    </a:lnTo>
                    <a:lnTo>
                      <a:pt x="6415" y="13165"/>
                    </a:lnTo>
                    <a:lnTo>
                      <a:pt x="11458" y="13165"/>
                    </a:lnTo>
                    <a:lnTo>
                      <a:pt x="11458" y="24713"/>
                    </a:lnTo>
                    <a:lnTo>
                      <a:pt x="11778" y="24713"/>
                    </a:lnTo>
                    <a:lnTo>
                      <a:pt x="11778" y="12860"/>
                    </a:lnTo>
                    <a:lnTo>
                      <a:pt x="6735" y="12860"/>
                    </a:lnTo>
                    <a:lnTo>
                      <a:pt x="6735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4" name="Google Shape;1614;p40"/>
              <p:cNvSpPr/>
              <p:nvPr/>
            </p:nvSpPr>
            <p:spPr>
              <a:xfrm>
                <a:off x="8698380" y="3916789"/>
                <a:ext cx="246869" cy="1226718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5" name="Google Shape;1615;p40"/>
              <p:cNvSpPr/>
              <p:nvPr/>
            </p:nvSpPr>
            <p:spPr>
              <a:xfrm>
                <a:off x="8790871" y="3823684"/>
                <a:ext cx="246869" cy="1226718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5"/>
                    </a:lnTo>
                    <a:lnTo>
                      <a:pt x="5714" y="305"/>
                    </a:lnTo>
                    <a:lnTo>
                      <a:pt x="5714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16" name="Google Shape;1616;p40"/>
            <p:cNvSpPr/>
            <p:nvPr/>
          </p:nvSpPr>
          <p:spPr>
            <a:xfrm rot="147769" flipH="1">
              <a:off x="7025973" y="4504982"/>
              <a:ext cx="454547" cy="449759"/>
            </a:xfrm>
            <a:custGeom>
              <a:avLst/>
              <a:gdLst/>
              <a:ahLst/>
              <a:cxnLst/>
              <a:rect l="l" t="t" r="r" b="b"/>
              <a:pathLst>
                <a:path w="36171" h="35790" extrusionOk="0">
                  <a:moveTo>
                    <a:pt x="34030" y="1"/>
                  </a:moveTo>
                  <a:cubicBezTo>
                    <a:pt x="33531" y="1"/>
                    <a:pt x="33032" y="191"/>
                    <a:pt x="32651" y="572"/>
                  </a:cubicBezTo>
                  <a:cubicBezTo>
                    <a:pt x="31890" y="1334"/>
                    <a:pt x="31890" y="2568"/>
                    <a:pt x="32651" y="3330"/>
                  </a:cubicBezTo>
                  <a:cubicBezTo>
                    <a:pt x="33032" y="3711"/>
                    <a:pt x="33531" y="3901"/>
                    <a:pt x="34030" y="3901"/>
                  </a:cubicBezTo>
                  <a:cubicBezTo>
                    <a:pt x="34529" y="3901"/>
                    <a:pt x="35028" y="3711"/>
                    <a:pt x="35409" y="3330"/>
                  </a:cubicBezTo>
                  <a:cubicBezTo>
                    <a:pt x="36171" y="2568"/>
                    <a:pt x="36171" y="1334"/>
                    <a:pt x="35409" y="572"/>
                  </a:cubicBezTo>
                  <a:cubicBezTo>
                    <a:pt x="35028" y="191"/>
                    <a:pt x="34529" y="1"/>
                    <a:pt x="34030" y="1"/>
                  </a:cubicBezTo>
                  <a:close/>
                  <a:moveTo>
                    <a:pt x="27662" y="6385"/>
                  </a:moveTo>
                  <a:cubicBezTo>
                    <a:pt x="27163" y="6385"/>
                    <a:pt x="26664" y="6575"/>
                    <a:pt x="26283" y="6956"/>
                  </a:cubicBezTo>
                  <a:cubicBezTo>
                    <a:pt x="25521" y="7718"/>
                    <a:pt x="25521" y="8952"/>
                    <a:pt x="26283" y="9714"/>
                  </a:cubicBezTo>
                  <a:cubicBezTo>
                    <a:pt x="26664" y="10095"/>
                    <a:pt x="27163" y="10285"/>
                    <a:pt x="27662" y="10285"/>
                  </a:cubicBezTo>
                  <a:cubicBezTo>
                    <a:pt x="28161" y="10285"/>
                    <a:pt x="28660" y="10095"/>
                    <a:pt x="29040" y="9714"/>
                  </a:cubicBezTo>
                  <a:cubicBezTo>
                    <a:pt x="29802" y="8952"/>
                    <a:pt x="29802" y="7718"/>
                    <a:pt x="29040" y="6956"/>
                  </a:cubicBezTo>
                  <a:cubicBezTo>
                    <a:pt x="28660" y="6575"/>
                    <a:pt x="28161" y="6385"/>
                    <a:pt x="27662" y="6385"/>
                  </a:cubicBezTo>
                  <a:close/>
                  <a:moveTo>
                    <a:pt x="21285" y="12753"/>
                  </a:moveTo>
                  <a:cubicBezTo>
                    <a:pt x="20783" y="12753"/>
                    <a:pt x="20280" y="12944"/>
                    <a:pt x="19899" y="13325"/>
                  </a:cubicBezTo>
                  <a:cubicBezTo>
                    <a:pt x="19137" y="14086"/>
                    <a:pt x="19137" y="15336"/>
                    <a:pt x="19899" y="16097"/>
                  </a:cubicBezTo>
                  <a:cubicBezTo>
                    <a:pt x="20280" y="16478"/>
                    <a:pt x="20783" y="16669"/>
                    <a:pt x="21285" y="16669"/>
                  </a:cubicBezTo>
                  <a:cubicBezTo>
                    <a:pt x="21788" y="16669"/>
                    <a:pt x="22291" y="16478"/>
                    <a:pt x="22672" y="16097"/>
                  </a:cubicBezTo>
                  <a:cubicBezTo>
                    <a:pt x="23434" y="15336"/>
                    <a:pt x="23434" y="14086"/>
                    <a:pt x="22672" y="13325"/>
                  </a:cubicBezTo>
                  <a:cubicBezTo>
                    <a:pt x="22291" y="12944"/>
                    <a:pt x="21788" y="12753"/>
                    <a:pt x="21285" y="12753"/>
                  </a:cubicBezTo>
                  <a:close/>
                  <a:moveTo>
                    <a:pt x="14917" y="19128"/>
                  </a:moveTo>
                  <a:cubicBezTo>
                    <a:pt x="14415" y="19128"/>
                    <a:pt x="13913" y="19318"/>
                    <a:pt x="13530" y="19693"/>
                  </a:cubicBezTo>
                  <a:cubicBezTo>
                    <a:pt x="12768" y="20455"/>
                    <a:pt x="12768" y="21689"/>
                    <a:pt x="13530" y="22451"/>
                  </a:cubicBezTo>
                  <a:cubicBezTo>
                    <a:pt x="13911" y="22832"/>
                    <a:pt x="14410" y="23022"/>
                    <a:pt x="14909" y="23022"/>
                  </a:cubicBezTo>
                  <a:cubicBezTo>
                    <a:pt x="15408" y="23022"/>
                    <a:pt x="15907" y="22832"/>
                    <a:pt x="16288" y="22451"/>
                  </a:cubicBezTo>
                  <a:cubicBezTo>
                    <a:pt x="17050" y="21689"/>
                    <a:pt x="17050" y="20455"/>
                    <a:pt x="16288" y="19693"/>
                  </a:cubicBezTo>
                  <a:cubicBezTo>
                    <a:pt x="15909" y="19314"/>
                    <a:pt x="15413" y="19128"/>
                    <a:pt x="14917" y="19128"/>
                  </a:cubicBezTo>
                  <a:close/>
                  <a:moveTo>
                    <a:pt x="8525" y="25506"/>
                  </a:moveTo>
                  <a:cubicBezTo>
                    <a:pt x="8026" y="25506"/>
                    <a:pt x="7527" y="25696"/>
                    <a:pt x="7146" y="26077"/>
                  </a:cubicBezTo>
                  <a:cubicBezTo>
                    <a:pt x="6385" y="26839"/>
                    <a:pt x="6385" y="28073"/>
                    <a:pt x="7146" y="28835"/>
                  </a:cubicBezTo>
                  <a:cubicBezTo>
                    <a:pt x="7527" y="29216"/>
                    <a:pt x="8026" y="29406"/>
                    <a:pt x="8525" y="29406"/>
                  </a:cubicBezTo>
                  <a:cubicBezTo>
                    <a:pt x="9024" y="29406"/>
                    <a:pt x="9523" y="29216"/>
                    <a:pt x="9904" y="28835"/>
                  </a:cubicBezTo>
                  <a:cubicBezTo>
                    <a:pt x="10666" y="28073"/>
                    <a:pt x="10666" y="26839"/>
                    <a:pt x="9904" y="26077"/>
                  </a:cubicBezTo>
                  <a:cubicBezTo>
                    <a:pt x="9523" y="25696"/>
                    <a:pt x="9024" y="25506"/>
                    <a:pt x="8525" y="25506"/>
                  </a:cubicBezTo>
                  <a:close/>
                  <a:moveTo>
                    <a:pt x="2141" y="31874"/>
                  </a:moveTo>
                  <a:cubicBezTo>
                    <a:pt x="1642" y="31874"/>
                    <a:pt x="1143" y="32065"/>
                    <a:pt x="763" y="32446"/>
                  </a:cubicBezTo>
                  <a:cubicBezTo>
                    <a:pt x="1" y="33207"/>
                    <a:pt x="1" y="34457"/>
                    <a:pt x="763" y="35219"/>
                  </a:cubicBezTo>
                  <a:cubicBezTo>
                    <a:pt x="1143" y="35599"/>
                    <a:pt x="1642" y="35790"/>
                    <a:pt x="2141" y="35790"/>
                  </a:cubicBezTo>
                  <a:cubicBezTo>
                    <a:pt x="2640" y="35790"/>
                    <a:pt x="3139" y="35599"/>
                    <a:pt x="3520" y="35219"/>
                  </a:cubicBezTo>
                  <a:cubicBezTo>
                    <a:pt x="4282" y="34457"/>
                    <a:pt x="4282" y="33207"/>
                    <a:pt x="3520" y="32446"/>
                  </a:cubicBezTo>
                  <a:cubicBezTo>
                    <a:pt x="3139" y="32065"/>
                    <a:pt x="2640" y="31874"/>
                    <a:pt x="2141" y="31874"/>
                  </a:cubicBezTo>
                  <a:close/>
                </a:path>
              </a:pathLst>
            </a:custGeom>
            <a:gradFill>
              <a:gsLst>
                <a:gs pos="0">
                  <a:schemeClr val="lt2">
                    <a:alpha val="46820"/>
                  </a:schemeClr>
                </a:gs>
                <a:gs pos="78000">
                  <a:schemeClr val="lt1">
                    <a:alpha val="46820"/>
                  </a:schemeClr>
                </a:gs>
                <a:gs pos="100000">
                  <a:schemeClr val="lt1">
                    <a:alpha val="4682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40"/>
            <p:cNvSpPr/>
            <p:nvPr/>
          </p:nvSpPr>
          <p:spPr>
            <a:xfrm rot="147769" flipH="1">
              <a:off x="6785273" y="4569932"/>
              <a:ext cx="454547" cy="449759"/>
            </a:xfrm>
            <a:custGeom>
              <a:avLst/>
              <a:gdLst/>
              <a:ahLst/>
              <a:cxnLst/>
              <a:rect l="l" t="t" r="r" b="b"/>
              <a:pathLst>
                <a:path w="36171" h="35790" extrusionOk="0">
                  <a:moveTo>
                    <a:pt x="34030" y="1"/>
                  </a:moveTo>
                  <a:cubicBezTo>
                    <a:pt x="33531" y="1"/>
                    <a:pt x="33032" y="191"/>
                    <a:pt x="32651" y="572"/>
                  </a:cubicBezTo>
                  <a:cubicBezTo>
                    <a:pt x="31890" y="1334"/>
                    <a:pt x="31890" y="2568"/>
                    <a:pt x="32651" y="3330"/>
                  </a:cubicBezTo>
                  <a:cubicBezTo>
                    <a:pt x="33032" y="3711"/>
                    <a:pt x="33531" y="3901"/>
                    <a:pt x="34030" y="3901"/>
                  </a:cubicBezTo>
                  <a:cubicBezTo>
                    <a:pt x="34529" y="3901"/>
                    <a:pt x="35028" y="3711"/>
                    <a:pt x="35409" y="3330"/>
                  </a:cubicBezTo>
                  <a:cubicBezTo>
                    <a:pt x="36171" y="2568"/>
                    <a:pt x="36171" y="1334"/>
                    <a:pt x="35409" y="572"/>
                  </a:cubicBezTo>
                  <a:cubicBezTo>
                    <a:pt x="35028" y="191"/>
                    <a:pt x="34529" y="1"/>
                    <a:pt x="34030" y="1"/>
                  </a:cubicBezTo>
                  <a:close/>
                  <a:moveTo>
                    <a:pt x="27662" y="6385"/>
                  </a:moveTo>
                  <a:cubicBezTo>
                    <a:pt x="27163" y="6385"/>
                    <a:pt x="26664" y="6575"/>
                    <a:pt x="26283" y="6956"/>
                  </a:cubicBezTo>
                  <a:cubicBezTo>
                    <a:pt x="25521" y="7718"/>
                    <a:pt x="25521" y="8952"/>
                    <a:pt x="26283" y="9714"/>
                  </a:cubicBezTo>
                  <a:cubicBezTo>
                    <a:pt x="26664" y="10095"/>
                    <a:pt x="27163" y="10285"/>
                    <a:pt x="27662" y="10285"/>
                  </a:cubicBezTo>
                  <a:cubicBezTo>
                    <a:pt x="28161" y="10285"/>
                    <a:pt x="28660" y="10095"/>
                    <a:pt x="29040" y="9714"/>
                  </a:cubicBezTo>
                  <a:cubicBezTo>
                    <a:pt x="29802" y="8952"/>
                    <a:pt x="29802" y="7718"/>
                    <a:pt x="29040" y="6956"/>
                  </a:cubicBezTo>
                  <a:cubicBezTo>
                    <a:pt x="28660" y="6575"/>
                    <a:pt x="28161" y="6385"/>
                    <a:pt x="27662" y="6385"/>
                  </a:cubicBezTo>
                  <a:close/>
                  <a:moveTo>
                    <a:pt x="21285" y="12753"/>
                  </a:moveTo>
                  <a:cubicBezTo>
                    <a:pt x="20783" y="12753"/>
                    <a:pt x="20280" y="12944"/>
                    <a:pt x="19899" y="13325"/>
                  </a:cubicBezTo>
                  <a:cubicBezTo>
                    <a:pt x="19137" y="14086"/>
                    <a:pt x="19137" y="15336"/>
                    <a:pt x="19899" y="16097"/>
                  </a:cubicBezTo>
                  <a:cubicBezTo>
                    <a:pt x="20280" y="16478"/>
                    <a:pt x="20783" y="16669"/>
                    <a:pt x="21285" y="16669"/>
                  </a:cubicBezTo>
                  <a:cubicBezTo>
                    <a:pt x="21788" y="16669"/>
                    <a:pt x="22291" y="16478"/>
                    <a:pt x="22672" y="16097"/>
                  </a:cubicBezTo>
                  <a:cubicBezTo>
                    <a:pt x="23434" y="15336"/>
                    <a:pt x="23434" y="14086"/>
                    <a:pt x="22672" y="13325"/>
                  </a:cubicBezTo>
                  <a:cubicBezTo>
                    <a:pt x="22291" y="12944"/>
                    <a:pt x="21788" y="12753"/>
                    <a:pt x="21285" y="12753"/>
                  </a:cubicBezTo>
                  <a:close/>
                  <a:moveTo>
                    <a:pt x="14917" y="19128"/>
                  </a:moveTo>
                  <a:cubicBezTo>
                    <a:pt x="14415" y="19128"/>
                    <a:pt x="13913" y="19318"/>
                    <a:pt x="13530" y="19693"/>
                  </a:cubicBezTo>
                  <a:cubicBezTo>
                    <a:pt x="12768" y="20455"/>
                    <a:pt x="12768" y="21689"/>
                    <a:pt x="13530" y="22451"/>
                  </a:cubicBezTo>
                  <a:cubicBezTo>
                    <a:pt x="13911" y="22832"/>
                    <a:pt x="14410" y="23022"/>
                    <a:pt x="14909" y="23022"/>
                  </a:cubicBezTo>
                  <a:cubicBezTo>
                    <a:pt x="15408" y="23022"/>
                    <a:pt x="15907" y="22832"/>
                    <a:pt x="16288" y="22451"/>
                  </a:cubicBezTo>
                  <a:cubicBezTo>
                    <a:pt x="17050" y="21689"/>
                    <a:pt x="17050" y="20455"/>
                    <a:pt x="16288" y="19693"/>
                  </a:cubicBezTo>
                  <a:cubicBezTo>
                    <a:pt x="15909" y="19314"/>
                    <a:pt x="15413" y="19128"/>
                    <a:pt x="14917" y="19128"/>
                  </a:cubicBezTo>
                  <a:close/>
                  <a:moveTo>
                    <a:pt x="8525" y="25506"/>
                  </a:moveTo>
                  <a:cubicBezTo>
                    <a:pt x="8026" y="25506"/>
                    <a:pt x="7527" y="25696"/>
                    <a:pt x="7146" y="26077"/>
                  </a:cubicBezTo>
                  <a:cubicBezTo>
                    <a:pt x="6385" y="26839"/>
                    <a:pt x="6385" y="28073"/>
                    <a:pt x="7146" y="28835"/>
                  </a:cubicBezTo>
                  <a:cubicBezTo>
                    <a:pt x="7527" y="29216"/>
                    <a:pt x="8026" y="29406"/>
                    <a:pt x="8525" y="29406"/>
                  </a:cubicBezTo>
                  <a:cubicBezTo>
                    <a:pt x="9024" y="29406"/>
                    <a:pt x="9523" y="29216"/>
                    <a:pt x="9904" y="28835"/>
                  </a:cubicBezTo>
                  <a:cubicBezTo>
                    <a:pt x="10666" y="28073"/>
                    <a:pt x="10666" y="26839"/>
                    <a:pt x="9904" y="26077"/>
                  </a:cubicBezTo>
                  <a:cubicBezTo>
                    <a:pt x="9523" y="25696"/>
                    <a:pt x="9024" y="25506"/>
                    <a:pt x="8525" y="25506"/>
                  </a:cubicBezTo>
                  <a:close/>
                  <a:moveTo>
                    <a:pt x="2141" y="31874"/>
                  </a:moveTo>
                  <a:cubicBezTo>
                    <a:pt x="1642" y="31874"/>
                    <a:pt x="1143" y="32065"/>
                    <a:pt x="763" y="32446"/>
                  </a:cubicBezTo>
                  <a:cubicBezTo>
                    <a:pt x="1" y="33207"/>
                    <a:pt x="1" y="34457"/>
                    <a:pt x="763" y="35219"/>
                  </a:cubicBezTo>
                  <a:cubicBezTo>
                    <a:pt x="1143" y="35599"/>
                    <a:pt x="1642" y="35790"/>
                    <a:pt x="2141" y="35790"/>
                  </a:cubicBezTo>
                  <a:cubicBezTo>
                    <a:pt x="2640" y="35790"/>
                    <a:pt x="3139" y="35599"/>
                    <a:pt x="3520" y="35219"/>
                  </a:cubicBezTo>
                  <a:cubicBezTo>
                    <a:pt x="4282" y="34457"/>
                    <a:pt x="4282" y="33207"/>
                    <a:pt x="3520" y="32446"/>
                  </a:cubicBezTo>
                  <a:cubicBezTo>
                    <a:pt x="3139" y="32065"/>
                    <a:pt x="2640" y="31874"/>
                    <a:pt x="2141" y="31874"/>
                  </a:cubicBezTo>
                  <a:close/>
                </a:path>
              </a:pathLst>
            </a:custGeom>
            <a:gradFill>
              <a:gsLst>
                <a:gs pos="0">
                  <a:schemeClr val="lt2">
                    <a:alpha val="46820"/>
                  </a:schemeClr>
                </a:gs>
                <a:gs pos="78000">
                  <a:schemeClr val="lt1">
                    <a:alpha val="46820"/>
                  </a:schemeClr>
                </a:gs>
                <a:gs pos="100000">
                  <a:schemeClr val="lt1">
                    <a:alpha val="4682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18" name="Google Shape;1618;p40"/>
            <p:cNvGrpSpPr/>
            <p:nvPr/>
          </p:nvGrpSpPr>
          <p:grpSpPr>
            <a:xfrm rot="-5400000" flipH="1">
              <a:off x="5819578" y="4727817"/>
              <a:ext cx="134004" cy="134004"/>
              <a:chOff x="8356813" y="1074288"/>
              <a:chExt cx="351900" cy="351900"/>
            </a:xfrm>
          </p:grpSpPr>
          <p:sp>
            <p:nvSpPr>
              <p:cNvPr id="1619" name="Google Shape;1619;p40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0" name="Google Shape;1620;p40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621" name="Google Shape;1621;p40"/>
          <p:cNvSpPr txBox="1">
            <a:spLocks noGrp="1"/>
          </p:cNvSpPr>
          <p:nvPr>
            <p:ph type="title"/>
          </p:nvPr>
        </p:nvSpPr>
        <p:spPr>
          <a:xfrm>
            <a:off x="751113" y="465148"/>
            <a:ext cx="66912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Использованные источники</a:t>
            </a:r>
            <a:endParaRPr dirty="0"/>
          </a:p>
        </p:txBody>
      </p:sp>
      <p:grpSp>
        <p:nvGrpSpPr>
          <p:cNvPr id="1623" name="Google Shape;1623;p40"/>
          <p:cNvGrpSpPr/>
          <p:nvPr/>
        </p:nvGrpSpPr>
        <p:grpSpPr>
          <a:xfrm rot="-5400000" flipH="1">
            <a:off x="8904403" y="2929792"/>
            <a:ext cx="134004" cy="134004"/>
            <a:chOff x="8356813" y="1074288"/>
            <a:chExt cx="351900" cy="351900"/>
          </a:xfrm>
        </p:grpSpPr>
        <p:sp>
          <p:nvSpPr>
            <p:cNvPr id="1624" name="Google Shape;1624;p40"/>
            <p:cNvSpPr/>
            <p:nvPr/>
          </p:nvSpPr>
          <p:spPr>
            <a:xfrm>
              <a:off x="8356813" y="1074288"/>
              <a:ext cx="351900" cy="3519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40"/>
            <p:cNvSpPr/>
            <p:nvPr/>
          </p:nvSpPr>
          <p:spPr>
            <a:xfrm>
              <a:off x="8406497" y="1123972"/>
              <a:ext cx="252600" cy="252600"/>
            </a:xfrm>
            <a:prstGeom prst="ellipse">
              <a:avLst/>
            </a:pr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0FA36CF2-0CC4-4932-E80C-BA1513CB08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0016" y="1545615"/>
            <a:ext cx="8245984" cy="3790355"/>
          </a:xfrm>
        </p:spPr>
        <p:txBody>
          <a:bodyPr/>
          <a:lstStyle/>
          <a:p>
            <a:r>
              <a:rPr lang="en-US" sz="1400" dirty="0">
                <a:latin typeface=""/>
              </a:rPr>
              <a:t>1)</a:t>
            </a:r>
            <a:r>
              <a:rPr lang="ru-RU" sz="1400" dirty="0" err="1">
                <a:latin typeface=""/>
              </a:rPr>
              <a:t>Датасет</a:t>
            </a:r>
            <a:r>
              <a:rPr lang="ru-RU" sz="1400" dirty="0">
                <a:latin typeface=""/>
              </a:rPr>
              <a:t>  - </a:t>
            </a:r>
            <a:r>
              <a:rPr lang="en" sz="1400" dirty="0">
                <a:latin typeface=""/>
                <a:hlinkClick r:id="rId5"/>
              </a:rPr>
              <a:t>https://www.kaggle.com/datasets/jananowakova/retinal-image-dataset-of-infants-and-rop/data</a:t>
            </a:r>
            <a:endParaRPr lang="ru-RU" sz="1400" dirty="0">
              <a:latin typeface=""/>
            </a:endParaRPr>
          </a:p>
          <a:p>
            <a:r>
              <a:rPr lang="en" sz="1400" dirty="0">
                <a:latin typeface=""/>
              </a:rPr>
              <a:t>2)</a:t>
            </a:r>
            <a:r>
              <a:rPr lang="en" sz="1400" dirty="0" err="1">
                <a:latin typeface=""/>
              </a:rPr>
              <a:t>Pytorch</a:t>
            </a:r>
            <a:r>
              <a:rPr lang="en" sz="1400" dirty="0">
                <a:latin typeface=""/>
              </a:rPr>
              <a:t>. - </a:t>
            </a:r>
            <a:r>
              <a:rPr lang="en" sz="1400" dirty="0">
                <a:latin typeface=""/>
                <a:hlinkClick r:id="rId6"/>
              </a:rPr>
              <a:t>https://pytorch.org/tutorials/beginner/basics/</a:t>
            </a:r>
            <a:endParaRPr lang="en" sz="1400" dirty="0">
              <a:latin typeface=""/>
            </a:endParaRPr>
          </a:p>
          <a:p>
            <a:r>
              <a:rPr lang="ru-RU" sz="1400" dirty="0">
                <a:latin typeface=""/>
              </a:rPr>
              <a:t>Статистика по ретинопатии - </a:t>
            </a:r>
            <a:r>
              <a:rPr lang="en" sz="1400" dirty="0">
                <a:latin typeface=""/>
                <a:hlinkClick r:id="rId7"/>
              </a:rPr>
              <a:t>https://www.iapb.org/</a:t>
            </a:r>
            <a:endParaRPr lang="ru-RU" sz="1400" dirty="0">
              <a:latin typeface=""/>
            </a:endParaRPr>
          </a:p>
          <a:p>
            <a:r>
              <a:rPr lang="en-US" sz="1400" dirty="0">
                <a:latin typeface=""/>
              </a:rPr>
              <a:t>3)</a:t>
            </a:r>
            <a:r>
              <a:rPr lang="ru-RU" sz="1400" dirty="0">
                <a:latin typeface=""/>
              </a:rPr>
              <a:t>Гайд по </a:t>
            </a:r>
            <a:r>
              <a:rPr lang="en-US" sz="1400" dirty="0">
                <a:latin typeface=""/>
              </a:rPr>
              <a:t>Transfer learning -  </a:t>
            </a:r>
            <a:r>
              <a:rPr lang="en" sz="1400" dirty="0">
                <a:latin typeface=""/>
                <a:hlinkClick r:id="rId8"/>
              </a:rPr>
              <a:t>https://habr.com/ru/companies/skillfactory/articles/835020/</a:t>
            </a:r>
            <a:endParaRPr lang="en" sz="1400" dirty="0">
              <a:latin typeface=""/>
            </a:endParaRPr>
          </a:p>
          <a:p>
            <a:r>
              <a:rPr lang="en" sz="1400" dirty="0">
                <a:latin typeface=""/>
              </a:rPr>
              <a:t>4) </a:t>
            </a:r>
            <a:r>
              <a:rPr lang="ru-RU" sz="1400" dirty="0" err="1">
                <a:latin typeface=""/>
              </a:rPr>
              <a:t>R</a:t>
            </a:r>
            <a:r>
              <a:rPr lang="en-US" sz="1400" dirty="0">
                <a:latin typeface=""/>
              </a:rPr>
              <a:t>esnet18 </a:t>
            </a:r>
            <a:r>
              <a:rPr lang="en" sz="1400" b="1" i="0" dirty="0">
                <a:solidFill>
                  <a:srgbClr val="000000"/>
                </a:solidFill>
                <a:effectLst/>
                <a:latin typeface=""/>
              </a:rPr>
              <a:t>Deep Residual Learning for Image Recognition - </a:t>
            </a:r>
            <a:r>
              <a:rPr lang="en" sz="1400" i="0" dirty="0">
                <a:solidFill>
                  <a:srgbClr val="000000"/>
                </a:solidFill>
                <a:effectLst/>
                <a:latin typeface=""/>
                <a:hlinkClick r:id="rId9"/>
              </a:rPr>
              <a:t>https://arxiv.org/abs/1512.03385</a:t>
            </a:r>
            <a:endParaRPr lang="en" sz="1400" i="0" dirty="0">
              <a:solidFill>
                <a:srgbClr val="000000"/>
              </a:solidFill>
              <a:effectLst/>
              <a:latin typeface=""/>
            </a:endParaRPr>
          </a:p>
          <a:p>
            <a:r>
              <a:rPr lang="en" sz="1400" dirty="0">
                <a:solidFill>
                  <a:srgbClr val="000000"/>
                </a:solidFill>
                <a:latin typeface=""/>
              </a:rPr>
              <a:t>5) </a:t>
            </a:r>
            <a:r>
              <a:rPr lang="ru-RU" sz="1400" dirty="0">
                <a:solidFill>
                  <a:srgbClr val="000000"/>
                </a:solidFill>
                <a:latin typeface=""/>
              </a:rPr>
              <a:t>Методы оптимизации в машинном обучении. - </a:t>
            </a:r>
            <a:r>
              <a:rPr lang="en" sz="1400" dirty="0">
                <a:solidFill>
                  <a:srgbClr val="000000"/>
                </a:solidFill>
                <a:latin typeface=""/>
                <a:hlinkClick r:id="rId10"/>
              </a:rPr>
              <a:t>https://habr.com/ru/articles/813221/</a:t>
            </a:r>
            <a:endParaRPr lang="ru-RU" sz="1400" dirty="0">
              <a:solidFill>
                <a:srgbClr val="000000"/>
              </a:solidFill>
              <a:latin typeface=""/>
            </a:endParaRPr>
          </a:p>
          <a:p>
            <a:r>
              <a:rPr lang="ru-RU" sz="1400" i="0" dirty="0">
                <a:solidFill>
                  <a:srgbClr val="000000"/>
                </a:solidFill>
                <a:effectLst/>
                <a:latin typeface=""/>
              </a:rPr>
              <a:t>6) </a:t>
            </a:r>
            <a:r>
              <a:rPr lang="en" sz="1400" dirty="0" err="1">
                <a:solidFill>
                  <a:srgbClr val="000000"/>
                </a:solidFill>
                <a:latin typeface=""/>
              </a:rPr>
              <a:t>Р</a:t>
            </a:r>
            <a:r>
              <a:rPr lang="ru-RU" sz="1400" dirty="0" err="1">
                <a:solidFill>
                  <a:srgbClr val="000000"/>
                </a:solidFill>
                <a:latin typeface=""/>
              </a:rPr>
              <a:t>ешение</a:t>
            </a:r>
            <a:r>
              <a:rPr lang="ru-RU" sz="1400" dirty="0">
                <a:solidFill>
                  <a:srgbClr val="000000"/>
                </a:solidFill>
                <a:latin typeface=""/>
              </a:rPr>
              <a:t> проблемы переобучения  - </a:t>
            </a:r>
            <a:r>
              <a:rPr lang="en" sz="1400" dirty="0">
                <a:solidFill>
                  <a:srgbClr val="000000"/>
                </a:solidFill>
                <a:latin typeface=""/>
                <a:hlinkClick r:id="rId11"/>
              </a:rPr>
              <a:t>https://habr.com/ru/companies/wunderfund/articles/330814/</a:t>
            </a:r>
            <a:endParaRPr lang="ru-RU" sz="1400" dirty="0">
              <a:solidFill>
                <a:srgbClr val="000000"/>
              </a:solidFill>
              <a:latin typeface=""/>
            </a:endParaRPr>
          </a:p>
          <a:p>
            <a:r>
              <a:rPr lang="ru-RU" sz="1400" i="0" dirty="0">
                <a:solidFill>
                  <a:srgbClr val="000000"/>
                </a:solidFill>
                <a:effectLst/>
                <a:latin typeface=""/>
              </a:rPr>
              <a:t>7)</a:t>
            </a:r>
            <a:r>
              <a:rPr lang="en" sz="1400" i="0" dirty="0">
                <a:solidFill>
                  <a:srgbClr val="000000"/>
                </a:solidFill>
                <a:effectLst/>
                <a:latin typeface=""/>
              </a:rPr>
              <a:t> </a:t>
            </a:r>
            <a:r>
              <a:rPr lang="en" sz="1400" i="0" dirty="0" err="1">
                <a:solidFill>
                  <a:srgbClr val="000000"/>
                </a:solidFill>
                <a:effectLst/>
                <a:latin typeface=""/>
              </a:rPr>
              <a:t>А</a:t>
            </a:r>
            <a:r>
              <a:rPr lang="ru-RU" sz="1400" i="0" dirty="0" err="1">
                <a:solidFill>
                  <a:srgbClr val="000000"/>
                </a:solidFill>
                <a:effectLst/>
                <a:latin typeface=""/>
              </a:rPr>
              <a:t>угментация</a:t>
            </a:r>
            <a:r>
              <a:rPr lang="ru-RU" sz="1400" i="0" dirty="0">
                <a:solidFill>
                  <a:srgbClr val="000000"/>
                </a:solidFill>
                <a:effectLst/>
                <a:latin typeface=""/>
              </a:rPr>
              <a:t> в </a:t>
            </a:r>
            <a:r>
              <a:rPr lang="ru-RU" sz="1400" i="0" dirty="0" err="1">
                <a:solidFill>
                  <a:srgbClr val="000000"/>
                </a:solidFill>
                <a:effectLst/>
                <a:latin typeface=""/>
              </a:rPr>
              <a:t>P</a:t>
            </a:r>
            <a:r>
              <a:rPr lang="en" sz="1400" i="0" dirty="0" err="1">
                <a:solidFill>
                  <a:srgbClr val="000000"/>
                </a:solidFill>
                <a:effectLst/>
                <a:latin typeface=""/>
              </a:rPr>
              <a:t>ytorch</a:t>
            </a:r>
            <a:r>
              <a:rPr lang="en" sz="1400" i="0" dirty="0">
                <a:solidFill>
                  <a:srgbClr val="000000"/>
                </a:solidFill>
                <a:effectLst/>
                <a:latin typeface=""/>
              </a:rPr>
              <a:t> - </a:t>
            </a:r>
            <a:r>
              <a:rPr lang="en" sz="1400" i="0" dirty="0">
                <a:solidFill>
                  <a:srgbClr val="000000"/>
                </a:solidFill>
                <a:effectLst/>
                <a:latin typeface=""/>
                <a:hlinkClick r:id="rId12"/>
              </a:rPr>
              <a:t>https://pytorch.org/vision/main/transforms.html</a:t>
            </a:r>
            <a:endParaRPr lang="ru-RU" sz="1400" i="0" dirty="0">
              <a:solidFill>
                <a:srgbClr val="000000"/>
              </a:solidFill>
              <a:effectLst/>
              <a:latin typeface=""/>
            </a:endParaRPr>
          </a:p>
          <a:p>
            <a:r>
              <a:rPr lang="ru-RU" sz="1400" dirty="0">
                <a:solidFill>
                  <a:srgbClr val="000000"/>
                </a:solidFill>
                <a:latin typeface=""/>
              </a:rPr>
              <a:t>8) </a:t>
            </a:r>
            <a:r>
              <a:rPr lang="en" sz="1400" dirty="0">
                <a:solidFill>
                  <a:srgbClr val="000000"/>
                </a:solidFill>
                <a:latin typeface=""/>
              </a:rPr>
              <a:t>Roc </a:t>
            </a:r>
            <a:r>
              <a:rPr lang="en" sz="1400" dirty="0" err="1">
                <a:solidFill>
                  <a:srgbClr val="000000"/>
                </a:solidFill>
                <a:latin typeface=""/>
              </a:rPr>
              <a:t>кр</a:t>
            </a:r>
            <a:r>
              <a:rPr lang="ru-RU" sz="1400" dirty="0" err="1">
                <a:solidFill>
                  <a:srgbClr val="000000"/>
                </a:solidFill>
                <a:latin typeface=""/>
              </a:rPr>
              <a:t>ивая</a:t>
            </a:r>
            <a:r>
              <a:rPr lang="ru-RU" sz="1400" dirty="0">
                <a:solidFill>
                  <a:srgbClr val="000000"/>
                </a:solidFill>
                <a:latin typeface=""/>
              </a:rPr>
              <a:t> в медицине - </a:t>
            </a:r>
            <a:r>
              <a:rPr lang="en" sz="1400" dirty="0">
                <a:solidFill>
                  <a:srgbClr val="000000"/>
                </a:solidFill>
                <a:latin typeface=""/>
                <a:hlinkClick r:id="rId13"/>
              </a:rPr>
              <a:t>https://bigenc.ru/c/roc-krivaia-8c39b7</a:t>
            </a:r>
            <a:endParaRPr lang="en" sz="1400" dirty="0">
              <a:solidFill>
                <a:srgbClr val="000000"/>
              </a:solidFill>
              <a:latin typeface=""/>
            </a:endParaRPr>
          </a:p>
          <a:p>
            <a:r>
              <a:rPr lang="en" sz="1400" dirty="0">
                <a:solidFill>
                  <a:srgbClr val="000000"/>
                </a:solidFill>
                <a:latin typeface=""/>
              </a:rPr>
              <a:t>9) </a:t>
            </a:r>
            <a:r>
              <a:rPr lang="en" sz="1400" dirty="0" err="1">
                <a:solidFill>
                  <a:srgbClr val="000000"/>
                </a:solidFill>
                <a:latin typeface=""/>
              </a:rPr>
              <a:t>М</a:t>
            </a:r>
            <a:r>
              <a:rPr lang="ru-RU" sz="1400" dirty="0" err="1">
                <a:solidFill>
                  <a:srgbClr val="000000"/>
                </a:solidFill>
                <a:latin typeface=""/>
              </a:rPr>
              <a:t>етоды</a:t>
            </a:r>
            <a:r>
              <a:rPr lang="ru-RU" sz="1400" dirty="0">
                <a:solidFill>
                  <a:srgbClr val="000000"/>
                </a:solidFill>
                <a:latin typeface=""/>
              </a:rPr>
              <a:t> оптимизации в машинном обучении </a:t>
            </a:r>
            <a:r>
              <a:rPr lang="en" sz="1400" dirty="0">
                <a:solidFill>
                  <a:srgbClr val="000000"/>
                </a:solidFill>
                <a:latin typeface=""/>
              </a:rPr>
              <a:t>https://</a:t>
            </a:r>
            <a:r>
              <a:rPr lang="en" sz="1400" dirty="0" err="1">
                <a:solidFill>
                  <a:srgbClr val="000000"/>
                </a:solidFill>
                <a:latin typeface=""/>
              </a:rPr>
              <a:t>habr.com</a:t>
            </a:r>
            <a:r>
              <a:rPr lang="en" sz="1400" dirty="0">
                <a:solidFill>
                  <a:srgbClr val="000000"/>
                </a:solidFill>
                <a:latin typeface=""/>
              </a:rPr>
              <a:t>/</a:t>
            </a:r>
            <a:r>
              <a:rPr lang="en" sz="1400" dirty="0" err="1">
                <a:solidFill>
                  <a:srgbClr val="000000"/>
                </a:solidFill>
                <a:latin typeface=""/>
              </a:rPr>
              <a:t>ru</a:t>
            </a:r>
            <a:r>
              <a:rPr lang="en" sz="1400" dirty="0">
                <a:solidFill>
                  <a:srgbClr val="000000"/>
                </a:solidFill>
                <a:latin typeface=""/>
              </a:rPr>
              <a:t>/articles/813221/</a:t>
            </a:r>
            <a:endParaRPr lang="ru-RU" sz="1400" dirty="0">
              <a:solidFill>
                <a:srgbClr val="000000"/>
              </a:solidFill>
              <a:latin typeface=""/>
            </a:endParaRPr>
          </a:p>
          <a:p>
            <a:endParaRPr lang="en" sz="1400" i="0" dirty="0">
              <a:solidFill>
                <a:srgbClr val="000000"/>
              </a:solidFill>
              <a:effectLst/>
              <a:latin typeface="Lucida Grande" panose="020B0600040502020204" pitchFamily="34" charset="0"/>
            </a:endParaRPr>
          </a:p>
          <a:p>
            <a:endParaRPr lang="en" sz="1050" b="1" i="0" dirty="0">
              <a:solidFill>
                <a:srgbClr val="000000"/>
              </a:solidFill>
              <a:effectLst/>
              <a:latin typeface="Lucida Grande" panose="020B0600040502020204" pitchFamily="34" charset="0"/>
            </a:endParaRPr>
          </a:p>
          <a:p>
            <a:br>
              <a:rPr lang="en" sz="1400" dirty="0">
                <a:latin typeface=""/>
              </a:rPr>
            </a:br>
            <a:endParaRPr lang="ru-RU" sz="1400" dirty="0">
              <a:latin typeface=""/>
            </a:endParaRPr>
          </a:p>
          <a:p>
            <a:endParaRPr lang="en" sz="1400" dirty="0">
              <a:latin typeface=""/>
            </a:endParaRPr>
          </a:p>
          <a:p>
            <a:endParaRPr lang="ru-RU" sz="1400" dirty="0">
              <a:latin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37292894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0" name="Google Shape;1530;p3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Введение</a:t>
            </a:r>
            <a:endParaRPr dirty="0"/>
          </a:p>
        </p:txBody>
      </p:sp>
      <p:sp>
        <p:nvSpPr>
          <p:cNvPr id="1531" name="Google Shape;1531;p39"/>
          <p:cNvSpPr txBox="1">
            <a:spLocks noGrp="1"/>
          </p:cNvSpPr>
          <p:nvPr>
            <p:ph type="subTitle" idx="1"/>
          </p:nvPr>
        </p:nvSpPr>
        <p:spPr>
          <a:xfrm>
            <a:off x="5159975" y="2307620"/>
            <a:ext cx="3543000" cy="183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"/>
              </a:rPr>
              <a:t>Возрастная норма</a:t>
            </a:r>
            <a:endParaRPr dirty="0">
              <a:latin typeface=""/>
            </a:endParaRPr>
          </a:p>
        </p:txBody>
      </p:sp>
      <p:sp>
        <p:nvSpPr>
          <p:cNvPr id="1532" name="Google Shape;1532;p39"/>
          <p:cNvSpPr txBox="1">
            <a:spLocks noGrp="1"/>
          </p:cNvSpPr>
          <p:nvPr>
            <p:ph type="subTitle" idx="2"/>
          </p:nvPr>
        </p:nvSpPr>
        <p:spPr>
          <a:xfrm>
            <a:off x="5006167" y="127968"/>
            <a:ext cx="3543000" cy="183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ru-RU" b="1" i="0" dirty="0">
                <a:solidFill>
                  <a:schemeClr val="bg2"/>
                </a:solidFill>
                <a:effectLst/>
                <a:latin typeface=""/>
              </a:rPr>
              <a:t>Ретинопатия</a:t>
            </a:r>
            <a:r>
              <a:rPr lang="ru-RU" b="0" i="0" dirty="0">
                <a:solidFill>
                  <a:schemeClr val="bg2"/>
                </a:solidFill>
                <a:effectLst/>
                <a:latin typeface=""/>
              </a:rPr>
              <a:t> — это поражение сетчатки глаза, вызванное различными патологическими состояниями, чаще всего связанными с сосудистыми нарушениями </a:t>
            </a:r>
            <a:br>
              <a:rPr lang="ru-RU" b="0" i="0" dirty="0">
                <a:solidFill>
                  <a:schemeClr val="bg2"/>
                </a:solidFill>
                <a:effectLst/>
                <a:latin typeface=""/>
              </a:rPr>
            </a:br>
            <a:r>
              <a:rPr lang="ru-RU" dirty="0">
                <a:solidFill>
                  <a:schemeClr val="bg2"/>
                </a:solidFill>
                <a:effectLst/>
                <a:latin typeface=""/>
              </a:rPr>
              <a:t>Ретинопатия недоношенных детей является одной из основных причин слепоты у младенцев, особенно у тех, кто родился с низкой массой тела. 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bg2"/>
              </a:solidFill>
            </a:endParaRPr>
          </a:p>
        </p:txBody>
      </p:sp>
      <p:grpSp>
        <p:nvGrpSpPr>
          <p:cNvPr id="1533" name="Google Shape;1533;p39"/>
          <p:cNvGrpSpPr/>
          <p:nvPr/>
        </p:nvGrpSpPr>
        <p:grpSpPr>
          <a:xfrm>
            <a:off x="-123925" y="4132283"/>
            <a:ext cx="4558967" cy="1141122"/>
            <a:chOff x="-123925" y="4132283"/>
            <a:chExt cx="4558967" cy="1141122"/>
          </a:xfrm>
        </p:grpSpPr>
        <p:grpSp>
          <p:nvGrpSpPr>
            <p:cNvPr id="1534" name="Google Shape;1534;p39"/>
            <p:cNvGrpSpPr/>
            <p:nvPr/>
          </p:nvGrpSpPr>
          <p:grpSpPr>
            <a:xfrm>
              <a:off x="-2" y="4132283"/>
              <a:ext cx="2308406" cy="1141122"/>
              <a:chOff x="-2" y="4132283"/>
              <a:chExt cx="2308406" cy="1141122"/>
            </a:xfrm>
          </p:grpSpPr>
          <p:sp>
            <p:nvSpPr>
              <p:cNvPr id="1535" name="Google Shape;1535;p39"/>
              <p:cNvSpPr/>
              <p:nvPr/>
            </p:nvSpPr>
            <p:spPr>
              <a:xfrm rot="5400000">
                <a:off x="663005" y="3628622"/>
                <a:ext cx="981776" cy="2307791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6" name="Google Shape;1536;p39"/>
              <p:cNvSpPr/>
              <p:nvPr/>
            </p:nvSpPr>
            <p:spPr>
              <a:xfrm rot="5400000">
                <a:off x="663620" y="3469276"/>
                <a:ext cx="981776" cy="2307791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37" name="Google Shape;1537;p39"/>
            <p:cNvGrpSpPr/>
            <p:nvPr/>
          </p:nvGrpSpPr>
          <p:grpSpPr>
            <a:xfrm>
              <a:off x="-123925" y="4386226"/>
              <a:ext cx="4558967" cy="134100"/>
              <a:chOff x="796100" y="3019701"/>
              <a:chExt cx="4558967" cy="134100"/>
            </a:xfrm>
          </p:grpSpPr>
          <p:sp>
            <p:nvSpPr>
              <p:cNvPr id="1538" name="Google Shape;1538;p39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539" name="Google Shape;1539;p39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540" name="Google Shape;1540;p39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53AC99DB-1CC2-3B0A-F9FD-1F0F1EBF1373}"/>
              </a:ext>
            </a:extLst>
          </p:cNvPr>
          <p:cNvSpPr txBox="1"/>
          <p:nvPr/>
        </p:nvSpPr>
        <p:spPr>
          <a:xfrm>
            <a:off x="719994" y="1112017"/>
            <a:ext cx="55173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3C4043"/>
                </a:solidFill>
                <a:latin typeface=""/>
              </a:rPr>
              <a:t>Измененная сетчатка</a:t>
            </a:r>
            <a:endParaRPr lang="ru-RU" dirty="0">
              <a:latin typeface="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651957B-223C-AE00-4F5E-687981128B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5038" y="2711281"/>
            <a:ext cx="2874935" cy="2218762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C19FB3C-3C0D-534A-3960-782F6D142A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660" y="1409244"/>
            <a:ext cx="1993675" cy="1495256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6781136-3007-0045-DC53-3880CB5FFF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6646" y="2892582"/>
            <a:ext cx="2056319" cy="1542239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28CF58B9-8E52-39AA-6D97-3C7E164D9E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2140" y="1958568"/>
            <a:ext cx="2062714" cy="154703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47"/>
          <p:cNvSpPr txBox="1">
            <a:spLocks noGrp="1"/>
          </p:cNvSpPr>
          <p:nvPr>
            <p:ph type="title"/>
          </p:nvPr>
        </p:nvSpPr>
        <p:spPr>
          <a:xfrm>
            <a:off x="713225" y="1766475"/>
            <a:ext cx="6576000" cy="103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400</a:t>
            </a:r>
            <a:r>
              <a:rPr lang="en" dirty="0"/>
              <a:t>,</a:t>
            </a:r>
            <a:r>
              <a:rPr lang="ru-RU" dirty="0"/>
              <a:t>0</a:t>
            </a:r>
            <a:r>
              <a:rPr lang="en" dirty="0"/>
              <a:t>00</a:t>
            </a:r>
            <a:endParaRPr dirty="0"/>
          </a:p>
        </p:txBody>
      </p:sp>
      <p:sp>
        <p:nvSpPr>
          <p:cNvPr id="1857" name="Google Shape;1857;p47"/>
          <p:cNvSpPr txBox="1">
            <a:spLocks noGrp="1"/>
          </p:cNvSpPr>
          <p:nvPr>
            <p:ph type="subTitle" idx="1"/>
          </p:nvPr>
        </p:nvSpPr>
        <p:spPr>
          <a:xfrm>
            <a:off x="713225" y="3118375"/>
            <a:ext cx="6576000" cy="4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ru-RU" dirty="0">
                <a:latin typeface=""/>
              </a:rPr>
              <a:t>Детей по всему миру страдают от слепоты, возникшей вследствие не выявленной ретинопатии (по данным </a:t>
            </a:r>
            <a:r>
              <a:rPr lang="en" dirty="0">
                <a:latin typeface=""/>
              </a:rPr>
              <a:t>International Agency for the Prevention of Blindness</a:t>
            </a:r>
            <a:r>
              <a:rPr lang="en" dirty="0"/>
              <a:t>)</a:t>
            </a:r>
            <a:endParaRPr dirty="0"/>
          </a:p>
        </p:txBody>
      </p:sp>
      <p:grpSp>
        <p:nvGrpSpPr>
          <p:cNvPr id="1858" name="Google Shape;1858;p47"/>
          <p:cNvGrpSpPr/>
          <p:nvPr/>
        </p:nvGrpSpPr>
        <p:grpSpPr>
          <a:xfrm>
            <a:off x="6527600" y="-628478"/>
            <a:ext cx="5128253" cy="6694378"/>
            <a:chOff x="6222800" y="-628478"/>
            <a:chExt cx="5128253" cy="6694378"/>
          </a:xfrm>
        </p:grpSpPr>
        <p:pic>
          <p:nvPicPr>
            <p:cNvPr id="1859" name="Google Shape;1859;p47"/>
            <p:cNvPicPr preferRelativeResize="0"/>
            <p:nvPr/>
          </p:nvPicPr>
          <p:blipFill rotWithShape="1">
            <a:blip r:embed="rId3">
              <a:alphaModFix/>
            </a:blip>
            <a:srcRect t="17657" b="17663"/>
            <a:stretch/>
          </p:blipFill>
          <p:spPr>
            <a:xfrm>
              <a:off x="7517168" y="-628478"/>
              <a:ext cx="3082266" cy="23524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60" name="Google Shape;1860;p47"/>
            <p:cNvPicPr preferRelativeResize="0"/>
            <p:nvPr/>
          </p:nvPicPr>
          <p:blipFill rotWithShape="1">
            <a:blip r:embed="rId4">
              <a:alphaModFix/>
            </a:blip>
            <a:srcRect l="16960" t="24718" r="7121" b="26177"/>
            <a:stretch/>
          </p:blipFill>
          <p:spPr>
            <a:xfrm>
              <a:off x="6714900" y="3028141"/>
              <a:ext cx="3980176" cy="303776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61" name="Google Shape;1861;p47"/>
            <p:cNvSpPr/>
            <p:nvPr/>
          </p:nvSpPr>
          <p:spPr>
            <a:xfrm rot="10800000">
              <a:off x="7698559" y="2460647"/>
              <a:ext cx="1239218" cy="2912943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47"/>
            <p:cNvSpPr/>
            <p:nvPr/>
          </p:nvSpPr>
          <p:spPr>
            <a:xfrm rot="10800000">
              <a:off x="7899688" y="2461423"/>
              <a:ext cx="1239218" cy="2912943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47"/>
            <p:cNvSpPr/>
            <p:nvPr/>
          </p:nvSpPr>
          <p:spPr>
            <a:xfrm>
              <a:off x="6222800" y="-628462"/>
              <a:ext cx="3980181" cy="6461569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64" name="Google Shape;1864;p47"/>
            <p:cNvGrpSpPr/>
            <p:nvPr/>
          </p:nvGrpSpPr>
          <p:grpSpPr>
            <a:xfrm>
              <a:off x="6794737" y="4179460"/>
              <a:ext cx="734664" cy="735137"/>
              <a:chOff x="959750" y="3039275"/>
              <a:chExt cx="582050" cy="582425"/>
            </a:xfrm>
          </p:grpSpPr>
          <p:sp>
            <p:nvSpPr>
              <p:cNvPr id="1865" name="Google Shape;1865;p47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6" name="Google Shape;1866;p47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7" name="Google Shape;1867;p47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8" name="Google Shape;1868;p47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9" name="Google Shape;1869;p47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0" name="Google Shape;1870;p47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1" name="Google Shape;1871;p47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72" name="Google Shape;1872;p47"/>
            <p:cNvGrpSpPr/>
            <p:nvPr/>
          </p:nvGrpSpPr>
          <p:grpSpPr>
            <a:xfrm>
              <a:off x="8128313" y="1310040"/>
              <a:ext cx="169158" cy="169158"/>
              <a:chOff x="8356813" y="1074288"/>
              <a:chExt cx="351900" cy="351900"/>
            </a:xfrm>
          </p:grpSpPr>
          <p:sp>
            <p:nvSpPr>
              <p:cNvPr id="1873" name="Google Shape;1873;p47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4" name="Google Shape;1874;p47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75" name="Google Shape;1875;p47"/>
            <p:cNvGrpSpPr/>
            <p:nvPr/>
          </p:nvGrpSpPr>
          <p:grpSpPr>
            <a:xfrm>
              <a:off x="7360240" y="2075006"/>
              <a:ext cx="169158" cy="169158"/>
              <a:chOff x="8356813" y="1074288"/>
              <a:chExt cx="351900" cy="351900"/>
            </a:xfrm>
          </p:grpSpPr>
          <p:sp>
            <p:nvSpPr>
              <p:cNvPr id="1876" name="Google Shape;1876;p47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7" name="Google Shape;1877;p47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78" name="Google Shape;1878;p47"/>
            <p:cNvGrpSpPr/>
            <p:nvPr/>
          </p:nvGrpSpPr>
          <p:grpSpPr>
            <a:xfrm>
              <a:off x="8233587" y="3028150"/>
              <a:ext cx="169158" cy="169158"/>
              <a:chOff x="8356813" y="1074288"/>
              <a:chExt cx="351900" cy="351900"/>
            </a:xfrm>
          </p:grpSpPr>
          <p:sp>
            <p:nvSpPr>
              <p:cNvPr id="1879" name="Google Shape;1879;p47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0" name="Google Shape;1880;p47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881" name="Google Shape;1881;p47"/>
            <p:cNvSpPr/>
            <p:nvPr/>
          </p:nvSpPr>
          <p:spPr>
            <a:xfrm>
              <a:off x="8754821" y="2763320"/>
              <a:ext cx="606949" cy="600556"/>
            </a:xfrm>
            <a:custGeom>
              <a:avLst/>
              <a:gdLst/>
              <a:ahLst/>
              <a:cxnLst/>
              <a:rect l="l" t="t" r="r" b="b"/>
              <a:pathLst>
                <a:path w="36171" h="35790" extrusionOk="0">
                  <a:moveTo>
                    <a:pt x="34030" y="1"/>
                  </a:moveTo>
                  <a:cubicBezTo>
                    <a:pt x="33531" y="1"/>
                    <a:pt x="33032" y="191"/>
                    <a:pt x="32651" y="572"/>
                  </a:cubicBezTo>
                  <a:cubicBezTo>
                    <a:pt x="31890" y="1334"/>
                    <a:pt x="31890" y="2568"/>
                    <a:pt x="32651" y="3330"/>
                  </a:cubicBezTo>
                  <a:cubicBezTo>
                    <a:pt x="33032" y="3711"/>
                    <a:pt x="33531" y="3901"/>
                    <a:pt x="34030" y="3901"/>
                  </a:cubicBezTo>
                  <a:cubicBezTo>
                    <a:pt x="34529" y="3901"/>
                    <a:pt x="35028" y="3711"/>
                    <a:pt x="35409" y="3330"/>
                  </a:cubicBezTo>
                  <a:cubicBezTo>
                    <a:pt x="36171" y="2568"/>
                    <a:pt x="36171" y="1334"/>
                    <a:pt x="35409" y="572"/>
                  </a:cubicBezTo>
                  <a:cubicBezTo>
                    <a:pt x="35028" y="191"/>
                    <a:pt x="34529" y="1"/>
                    <a:pt x="34030" y="1"/>
                  </a:cubicBezTo>
                  <a:close/>
                  <a:moveTo>
                    <a:pt x="27662" y="6385"/>
                  </a:moveTo>
                  <a:cubicBezTo>
                    <a:pt x="27163" y="6385"/>
                    <a:pt x="26664" y="6575"/>
                    <a:pt x="26283" y="6956"/>
                  </a:cubicBezTo>
                  <a:cubicBezTo>
                    <a:pt x="25521" y="7718"/>
                    <a:pt x="25521" y="8952"/>
                    <a:pt x="26283" y="9714"/>
                  </a:cubicBezTo>
                  <a:cubicBezTo>
                    <a:pt x="26664" y="10095"/>
                    <a:pt x="27163" y="10285"/>
                    <a:pt x="27662" y="10285"/>
                  </a:cubicBezTo>
                  <a:cubicBezTo>
                    <a:pt x="28161" y="10285"/>
                    <a:pt x="28660" y="10095"/>
                    <a:pt x="29040" y="9714"/>
                  </a:cubicBezTo>
                  <a:cubicBezTo>
                    <a:pt x="29802" y="8952"/>
                    <a:pt x="29802" y="7718"/>
                    <a:pt x="29040" y="6956"/>
                  </a:cubicBezTo>
                  <a:cubicBezTo>
                    <a:pt x="28660" y="6575"/>
                    <a:pt x="28161" y="6385"/>
                    <a:pt x="27662" y="6385"/>
                  </a:cubicBezTo>
                  <a:close/>
                  <a:moveTo>
                    <a:pt x="21285" y="12753"/>
                  </a:moveTo>
                  <a:cubicBezTo>
                    <a:pt x="20783" y="12753"/>
                    <a:pt x="20280" y="12944"/>
                    <a:pt x="19899" y="13325"/>
                  </a:cubicBezTo>
                  <a:cubicBezTo>
                    <a:pt x="19137" y="14086"/>
                    <a:pt x="19137" y="15336"/>
                    <a:pt x="19899" y="16097"/>
                  </a:cubicBezTo>
                  <a:cubicBezTo>
                    <a:pt x="20280" y="16478"/>
                    <a:pt x="20783" y="16669"/>
                    <a:pt x="21285" y="16669"/>
                  </a:cubicBezTo>
                  <a:cubicBezTo>
                    <a:pt x="21788" y="16669"/>
                    <a:pt x="22291" y="16478"/>
                    <a:pt x="22672" y="16097"/>
                  </a:cubicBezTo>
                  <a:cubicBezTo>
                    <a:pt x="23434" y="15336"/>
                    <a:pt x="23434" y="14086"/>
                    <a:pt x="22672" y="13325"/>
                  </a:cubicBezTo>
                  <a:cubicBezTo>
                    <a:pt x="22291" y="12944"/>
                    <a:pt x="21788" y="12753"/>
                    <a:pt x="21285" y="12753"/>
                  </a:cubicBezTo>
                  <a:close/>
                  <a:moveTo>
                    <a:pt x="14917" y="19128"/>
                  </a:moveTo>
                  <a:cubicBezTo>
                    <a:pt x="14415" y="19128"/>
                    <a:pt x="13913" y="19318"/>
                    <a:pt x="13530" y="19693"/>
                  </a:cubicBezTo>
                  <a:cubicBezTo>
                    <a:pt x="12768" y="20455"/>
                    <a:pt x="12768" y="21689"/>
                    <a:pt x="13530" y="22451"/>
                  </a:cubicBezTo>
                  <a:cubicBezTo>
                    <a:pt x="13911" y="22832"/>
                    <a:pt x="14410" y="23022"/>
                    <a:pt x="14909" y="23022"/>
                  </a:cubicBezTo>
                  <a:cubicBezTo>
                    <a:pt x="15408" y="23022"/>
                    <a:pt x="15907" y="22832"/>
                    <a:pt x="16288" y="22451"/>
                  </a:cubicBezTo>
                  <a:cubicBezTo>
                    <a:pt x="17050" y="21689"/>
                    <a:pt x="17050" y="20455"/>
                    <a:pt x="16288" y="19693"/>
                  </a:cubicBezTo>
                  <a:cubicBezTo>
                    <a:pt x="15909" y="19314"/>
                    <a:pt x="15413" y="19128"/>
                    <a:pt x="14917" y="19128"/>
                  </a:cubicBezTo>
                  <a:close/>
                  <a:moveTo>
                    <a:pt x="8525" y="25506"/>
                  </a:moveTo>
                  <a:cubicBezTo>
                    <a:pt x="8026" y="25506"/>
                    <a:pt x="7527" y="25696"/>
                    <a:pt x="7146" y="26077"/>
                  </a:cubicBezTo>
                  <a:cubicBezTo>
                    <a:pt x="6385" y="26839"/>
                    <a:pt x="6385" y="28073"/>
                    <a:pt x="7146" y="28835"/>
                  </a:cubicBezTo>
                  <a:cubicBezTo>
                    <a:pt x="7527" y="29216"/>
                    <a:pt x="8026" y="29406"/>
                    <a:pt x="8525" y="29406"/>
                  </a:cubicBezTo>
                  <a:cubicBezTo>
                    <a:pt x="9024" y="29406"/>
                    <a:pt x="9523" y="29216"/>
                    <a:pt x="9904" y="28835"/>
                  </a:cubicBezTo>
                  <a:cubicBezTo>
                    <a:pt x="10666" y="28073"/>
                    <a:pt x="10666" y="26839"/>
                    <a:pt x="9904" y="26077"/>
                  </a:cubicBezTo>
                  <a:cubicBezTo>
                    <a:pt x="9523" y="25696"/>
                    <a:pt x="9024" y="25506"/>
                    <a:pt x="8525" y="25506"/>
                  </a:cubicBezTo>
                  <a:close/>
                  <a:moveTo>
                    <a:pt x="2141" y="31874"/>
                  </a:moveTo>
                  <a:cubicBezTo>
                    <a:pt x="1642" y="31874"/>
                    <a:pt x="1143" y="32065"/>
                    <a:pt x="763" y="32446"/>
                  </a:cubicBezTo>
                  <a:cubicBezTo>
                    <a:pt x="1" y="33207"/>
                    <a:pt x="1" y="34457"/>
                    <a:pt x="763" y="35219"/>
                  </a:cubicBezTo>
                  <a:cubicBezTo>
                    <a:pt x="1143" y="35599"/>
                    <a:pt x="1642" y="35790"/>
                    <a:pt x="2141" y="35790"/>
                  </a:cubicBezTo>
                  <a:cubicBezTo>
                    <a:pt x="2640" y="35790"/>
                    <a:pt x="3139" y="35599"/>
                    <a:pt x="3520" y="35219"/>
                  </a:cubicBezTo>
                  <a:cubicBezTo>
                    <a:pt x="4282" y="34457"/>
                    <a:pt x="4282" y="33207"/>
                    <a:pt x="3520" y="32446"/>
                  </a:cubicBezTo>
                  <a:cubicBezTo>
                    <a:pt x="3139" y="32065"/>
                    <a:pt x="2640" y="31874"/>
                    <a:pt x="2141" y="31874"/>
                  </a:cubicBezTo>
                  <a:close/>
                </a:path>
              </a:pathLst>
            </a:custGeom>
            <a:gradFill>
              <a:gsLst>
                <a:gs pos="0">
                  <a:schemeClr val="lt2">
                    <a:alpha val="46820"/>
                  </a:schemeClr>
                </a:gs>
                <a:gs pos="78000">
                  <a:schemeClr val="lt1">
                    <a:alpha val="46820"/>
                  </a:schemeClr>
                </a:gs>
                <a:gs pos="100000">
                  <a:schemeClr val="lt1">
                    <a:alpha val="4682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82" name="Google Shape;1882;p47"/>
            <p:cNvGrpSpPr/>
            <p:nvPr/>
          </p:nvGrpSpPr>
          <p:grpSpPr>
            <a:xfrm>
              <a:off x="8782808" y="2723340"/>
              <a:ext cx="883449" cy="2083923"/>
              <a:chOff x="8337812" y="3492483"/>
              <a:chExt cx="699928" cy="1651024"/>
            </a:xfrm>
          </p:grpSpPr>
          <p:sp>
            <p:nvSpPr>
              <p:cNvPr id="1883" name="Google Shape;1883;p47"/>
              <p:cNvSpPr/>
              <p:nvPr/>
            </p:nvSpPr>
            <p:spPr>
              <a:xfrm>
                <a:off x="8337812" y="3492483"/>
                <a:ext cx="483116" cy="1013645"/>
              </a:xfrm>
              <a:custGeom>
                <a:avLst/>
                <a:gdLst/>
                <a:ahLst/>
                <a:cxnLst/>
                <a:rect l="l" t="t" r="r" b="b"/>
                <a:pathLst>
                  <a:path w="11779" h="24714" extrusionOk="0">
                    <a:moveTo>
                      <a:pt x="6735" y="1"/>
                    </a:moveTo>
                    <a:lnTo>
                      <a:pt x="1" y="6750"/>
                    </a:lnTo>
                    <a:lnTo>
                      <a:pt x="229" y="6964"/>
                    </a:lnTo>
                    <a:lnTo>
                      <a:pt x="6415" y="763"/>
                    </a:lnTo>
                    <a:lnTo>
                      <a:pt x="6415" y="13165"/>
                    </a:lnTo>
                    <a:lnTo>
                      <a:pt x="11458" y="13165"/>
                    </a:lnTo>
                    <a:lnTo>
                      <a:pt x="11458" y="24713"/>
                    </a:lnTo>
                    <a:lnTo>
                      <a:pt x="11778" y="24713"/>
                    </a:lnTo>
                    <a:lnTo>
                      <a:pt x="11778" y="12860"/>
                    </a:lnTo>
                    <a:lnTo>
                      <a:pt x="6735" y="12860"/>
                    </a:lnTo>
                    <a:lnTo>
                      <a:pt x="6735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4" name="Google Shape;1884;p47"/>
              <p:cNvSpPr/>
              <p:nvPr/>
            </p:nvSpPr>
            <p:spPr>
              <a:xfrm>
                <a:off x="8698380" y="3916789"/>
                <a:ext cx="246869" cy="1226718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5" name="Google Shape;1885;p47"/>
              <p:cNvSpPr/>
              <p:nvPr/>
            </p:nvSpPr>
            <p:spPr>
              <a:xfrm>
                <a:off x="8790871" y="3823684"/>
                <a:ext cx="246869" cy="1226718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5"/>
                    </a:lnTo>
                    <a:lnTo>
                      <a:pt x="5714" y="305"/>
                    </a:lnTo>
                    <a:lnTo>
                      <a:pt x="5714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86" name="Google Shape;1886;p47"/>
            <p:cNvGrpSpPr/>
            <p:nvPr/>
          </p:nvGrpSpPr>
          <p:grpSpPr>
            <a:xfrm>
              <a:off x="8215673" y="4178313"/>
              <a:ext cx="1141869" cy="916509"/>
              <a:chOff x="7945225" y="4302000"/>
              <a:chExt cx="904666" cy="726121"/>
            </a:xfrm>
          </p:grpSpPr>
          <p:sp>
            <p:nvSpPr>
              <p:cNvPr id="1887" name="Google Shape;1887;p47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8" name="Google Shape;1888;p47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9" name="Google Shape;1889;p47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890" name="Google Shape;1890;p47"/>
            <p:cNvSpPr/>
            <p:nvPr/>
          </p:nvSpPr>
          <p:spPr>
            <a:xfrm rot="5400000">
              <a:off x="8491754" y="371428"/>
              <a:ext cx="1793675" cy="3576323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91" name="Google Shape;1891;p47"/>
            <p:cNvGrpSpPr/>
            <p:nvPr/>
          </p:nvGrpSpPr>
          <p:grpSpPr>
            <a:xfrm>
              <a:off x="7774724" y="3187835"/>
              <a:ext cx="734664" cy="735137"/>
              <a:chOff x="959750" y="3039275"/>
              <a:chExt cx="582050" cy="582425"/>
            </a:xfrm>
          </p:grpSpPr>
          <p:sp>
            <p:nvSpPr>
              <p:cNvPr id="1892" name="Google Shape;1892;p47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3" name="Google Shape;1893;p47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4" name="Google Shape;1894;p47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5" name="Google Shape;1895;p47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6" name="Google Shape;1896;p47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7" name="Google Shape;1897;p47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8" name="Google Shape;1898;p47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99" name="Google Shape;1899;p47"/>
            <p:cNvGrpSpPr/>
            <p:nvPr/>
          </p:nvGrpSpPr>
          <p:grpSpPr>
            <a:xfrm>
              <a:off x="7625399" y="3691035"/>
              <a:ext cx="734664" cy="735137"/>
              <a:chOff x="959750" y="3039275"/>
              <a:chExt cx="582050" cy="582425"/>
            </a:xfrm>
          </p:grpSpPr>
          <p:sp>
            <p:nvSpPr>
              <p:cNvPr id="1900" name="Google Shape;1900;p47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1" name="Google Shape;1901;p47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2" name="Google Shape;1902;p47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3" name="Google Shape;1903;p47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4" name="Google Shape;1904;p47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5" name="Google Shape;1905;p47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6" name="Google Shape;1906;p47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907" name="Google Shape;1907;p47"/>
            <p:cNvSpPr/>
            <p:nvPr/>
          </p:nvSpPr>
          <p:spPr>
            <a:xfrm rot="5400000">
              <a:off x="8666054" y="247478"/>
              <a:ext cx="1793675" cy="3576323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08" name="Google Shape;1908;p47"/>
          <p:cNvGrpSpPr/>
          <p:nvPr/>
        </p:nvGrpSpPr>
        <p:grpSpPr>
          <a:xfrm>
            <a:off x="741975" y="2893476"/>
            <a:ext cx="5132617" cy="134100"/>
            <a:chOff x="741975" y="2893476"/>
            <a:chExt cx="5132617" cy="134100"/>
          </a:xfrm>
        </p:grpSpPr>
        <p:sp>
          <p:nvSpPr>
            <p:cNvPr id="1909" name="Google Shape;1909;p47"/>
            <p:cNvSpPr/>
            <p:nvPr/>
          </p:nvSpPr>
          <p:spPr>
            <a:xfrm>
              <a:off x="5740492" y="2893476"/>
              <a:ext cx="134100" cy="1341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910" name="Google Shape;1910;p47"/>
            <p:cNvCxnSpPr/>
            <p:nvPr/>
          </p:nvCxnSpPr>
          <p:spPr>
            <a:xfrm>
              <a:off x="741975" y="2960525"/>
              <a:ext cx="50364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911" name="Google Shape;1911;p47"/>
            <p:cNvSpPr/>
            <p:nvPr/>
          </p:nvSpPr>
          <p:spPr>
            <a:xfrm>
              <a:off x="5770604" y="2923618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4946578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2" name="Google Shape;2122;p5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solidFill>
                  <a:schemeClr val="bg2"/>
                </a:solidFill>
              </a:rPr>
              <a:t>Актуальность проекта </a:t>
            </a:r>
            <a:endParaRPr dirty="0">
              <a:solidFill>
                <a:schemeClr val="bg2"/>
              </a:solidFill>
            </a:endParaRPr>
          </a:p>
        </p:txBody>
      </p:sp>
      <p:sp>
        <p:nvSpPr>
          <p:cNvPr id="2123" name="Google Shape;2123;p54"/>
          <p:cNvSpPr txBox="1"/>
          <p:nvPr/>
        </p:nvSpPr>
        <p:spPr>
          <a:xfrm>
            <a:off x="2401500" y="1249232"/>
            <a:ext cx="4341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i="0" dirty="0">
                <a:solidFill>
                  <a:schemeClr val="tx1"/>
                </a:solidFill>
                <a:effectLst/>
                <a:latin typeface=""/>
              </a:rPr>
              <a:t>ROP — </a:t>
            </a:r>
            <a:r>
              <a:rPr lang="ru-RU" sz="1200" b="1" i="0" dirty="0">
                <a:solidFill>
                  <a:schemeClr val="tx1"/>
                </a:solidFill>
                <a:effectLst/>
                <a:latin typeface=""/>
              </a:rPr>
              <a:t>ведущая причина слепоты у недоношенных детей</a:t>
            </a:r>
            <a:r>
              <a:rPr lang="ru-RU" sz="1200" b="0" i="0" dirty="0">
                <a:solidFill>
                  <a:schemeClr val="tx1"/>
                </a:solidFill>
                <a:effectLst/>
                <a:latin typeface=""/>
              </a:rPr>
              <a:t>. Без своевременной диагностики и лечения приводит к необратимой потере зрения</a:t>
            </a:r>
            <a:endParaRPr sz="1200" dirty="0">
              <a:solidFill>
                <a:schemeClr val="tx1"/>
              </a:solidFill>
              <a:latin typeface=""/>
              <a:ea typeface="Poppins"/>
              <a:cs typeface="Poppins"/>
              <a:sym typeface="Poppins"/>
            </a:endParaRPr>
          </a:p>
        </p:txBody>
      </p:sp>
      <p:sp>
        <p:nvSpPr>
          <p:cNvPr id="2125" name="Google Shape;2125;p54"/>
          <p:cNvSpPr txBox="1"/>
          <p:nvPr/>
        </p:nvSpPr>
        <p:spPr>
          <a:xfrm>
            <a:off x="782975" y="1363563"/>
            <a:ext cx="7224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01</a:t>
            </a:r>
            <a:endParaRPr sz="3000" b="1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126" name="Google Shape;2126;p54"/>
          <p:cNvSpPr txBox="1"/>
          <p:nvPr/>
        </p:nvSpPr>
        <p:spPr>
          <a:xfrm>
            <a:off x="2401500" y="2198174"/>
            <a:ext cx="4341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b="0" i="0" dirty="0">
                <a:solidFill>
                  <a:schemeClr val="tx1"/>
                </a:solidFill>
                <a:effectLst/>
                <a:latin typeface=""/>
              </a:rPr>
              <a:t>В регионах с низким уровнем медицины не хватает офтальмологов, способных выявлять </a:t>
            </a:r>
            <a:r>
              <a:rPr lang="en" sz="1200" b="0" i="0" dirty="0">
                <a:solidFill>
                  <a:schemeClr val="tx1"/>
                </a:solidFill>
                <a:effectLst/>
                <a:latin typeface=""/>
              </a:rPr>
              <a:t>ROP </a:t>
            </a:r>
            <a:r>
              <a:rPr lang="ru-RU" sz="1200" b="0" i="0" dirty="0">
                <a:solidFill>
                  <a:schemeClr val="tx1"/>
                </a:solidFill>
                <a:effectLst/>
                <a:latin typeface=""/>
              </a:rPr>
              <a:t>на ранних стадиях</a:t>
            </a:r>
            <a:endParaRPr sz="1200" b="1" dirty="0">
              <a:solidFill>
                <a:schemeClr val="tx1"/>
              </a:solidFill>
              <a:latin typeface=""/>
              <a:ea typeface="Poppins"/>
              <a:cs typeface="Poppins"/>
              <a:sym typeface="Poppins"/>
            </a:endParaRPr>
          </a:p>
        </p:txBody>
      </p:sp>
      <p:sp>
        <p:nvSpPr>
          <p:cNvPr id="2128" name="Google Shape;2128;p54"/>
          <p:cNvSpPr txBox="1"/>
          <p:nvPr/>
        </p:nvSpPr>
        <p:spPr>
          <a:xfrm>
            <a:off x="782975" y="2262450"/>
            <a:ext cx="7224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02</a:t>
            </a:r>
            <a:endParaRPr sz="3000" b="1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129" name="Google Shape;2129;p54"/>
          <p:cNvSpPr txBox="1"/>
          <p:nvPr/>
        </p:nvSpPr>
        <p:spPr>
          <a:xfrm>
            <a:off x="2347256" y="3147116"/>
            <a:ext cx="4341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b="0" i="0" dirty="0">
                <a:solidFill>
                  <a:schemeClr val="tx1"/>
                </a:solidFill>
                <a:effectLst/>
                <a:latin typeface=""/>
              </a:rPr>
              <a:t> Ручной осмотр требует времени, что критично при массовом скрининге</a:t>
            </a:r>
            <a:endParaRPr dirty="0">
              <a:solidFill>
                <a:schemeClr val="tx1"/>
              </a:solidFill>
              <a:latin typeface=""/>
              <a:ea typeface="Poppins"/>
              <a:cs typeface="Poppins"/>
              <a:sym typeface="Poppins"/>
            </a:endParaRPr>
          </a:p>
        </p:txBody>
      </p:sp>
      <p:sp>
        <p:nvSpPr>
          <p:cNvPr id="2131" name="Google Shape;2131;p54"/>
          <p:cNvSpPr txBox="1"/>
          <p:nvPr/>
        </p:nvSpPr>
        <p:spPr>
          <a:xfrm>
            <a:off x="782975" y="3151500"/>
            <a:ext cx="7224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03</a:t>
            </a:r>
            <a:endParaRPr sz="3000" b="1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132" name="Google Shape;2132;p54"/>
          <p:cNvSpPr txBox="1"/>
          <p:nvPr/>
        </p:nvSpPr>
        <p:spPr>
          <a:xfrm>
            <a:off x="2485693" y="3927612"/>
            <a:ext cx="4341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134" name="Google Shape;2134;p54"/>
          <p:cNvSpPr txBox="1"/>
          <p:nvPr/>
        </p:nvSpPr>
        <p:spPr>
          <a:xfrm>
            <a:off x="782975" y="4042200"/>
            <a:ext cx="7224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 b="1" dirty="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2135" name="Google Shape;2135;p54"/>
          <p:cNvCxnSpPr>
            <a:cxnSpLocks/>
            <a:stCxn id="2125" idx="3"/>
          </p:cNvCxnSpPr>
          <p:nvPr/>
        </p:nvCxnSpPr>
        <p:spPr>
          <a:xfrm>
            <a:off x="1505375" y="1651563"/>
            <a:ext cx="677700" cy="600"/>
          </a:xfrm>
          <a:prstGeom prst="bentConnector3">
            <a:avLst>
              <a:gd name="adj1" fmla="val 50007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40" name="Google Shape;2140;p54"/>
          <p:cNvCxnSpPr>
            <a:cxnSpLocks/>
            <a:stCxn id="2128" idx="3"/>
          </p:cNvCxnSpPr>
          <p:nvPr/>
        </p:nvCxnSpPr>
        <p:spPr>
          <a:xfrm>
            <a:off x="1505375" y="2550450"/>
            <a:ext cx="677700" cy="600"/>
          </a:xfrm>
          <a:prstGeom prst="bentConnector3">
            <a:avLst>
              <a:gd name="adj1" fmla="val 50007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41" name="Google Shape;2141;p54"/>
          <p:cNvCxnSpPr>
            <a:cxnSpLocks/>
            <a:stCxn id="2131" idx="3"/>
          </p:cNvCxnSpPr>
          <p:nvPr/>
        </p:nvCxnSpPr>
        <p:spPr>
          <a:xfrm>
            <a:off x="1505375" y="3439500"/>
            <a:ext cx="677700" cy="600"/>
          </a:xfrm>
          <a:prstGeom prst="bentConnector3">
            <a:avLst>
              <a:gd name="adj1" fmla="val 50007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4576529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2" name="Google Shape;2122;p5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chemeClr val="bg2"/>
                </a:solidFill>
              </a:rPr>
              <a:t>П</a:t>
            </a:r>
            <a:r>
              <a:rPr lang="ru-RU" dirty="0" err="1">
                <a:solidFill>
                  <a:schemeClr val="bg2"/>
                </a:solidFill>
              </a:rPr>
              <a:t>реимущества</a:t>
            </a:r>
            <a:r>
              <a:rPr lang="ru-RU" dirty="0">
                <a:solidFill>
                  <a:schemeClr val="bg2"/>
                </a:solidFill>
              </a:rPr>
              <a:t> </a:t>
            </a:r>
            <a:r>
              <a:rPr lang="ru-RU" dirty="0" err="1">
                <a:solidFill>
                  <a:schemeClr val="bg2"/>
                </a:solidFill>
              </a:rPr>
              <a:t>A</a:t>
            </a:r>
            <a:r>
              <a:rPr lang="en-US" dirty="0">
                <a:solidFill>
                  <a:schemeClr val="bg2"/>
                </a:solidFill>
              </a:rPr>
              <a:t>I </a:t>
            </a:r>
            <a:r>
              <a:rPr lang="en-US" dirty="0" err="1">
                <a:solidFill>
                  <a:schemeClr val="bg2"/>
                </a:solidFill>
              </a:rPr>
              <a:t>р</a:t>
            </a:r>
            <a:r>
              <a:rPr lang="ru-RU" dirty="0" err="1">
                <a:solidFill>
                  <a:schemeClr val="bg2"/>
                </a:solidFill>
              </a:rPr>
              <a:t>ешения</a:t>
            </a:r>
            <a:endParaRPr dirty="0">
              <a:solidFill>
                <a:schemeClr val="bg2"/>
              </a:solidFill>
            </a:endParaRPr>
          </a:p>
        </p:txBody>
      </p:sp>
      <p:sp>
        <p:nvSpPr>
          <p:cNvPr id="2123" name="Google Shape;2123;p54"/>
          <p:cNvSpPr txBox="1"/>
          <p:nvPr/>
        </p:nvSpPr>
        <p:spPr>
          <a:xfrm>
            <a:off x="2401500" y="1387338"/>
            <a:ext cx="4341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b="1" i="0" dirty="0">
                <a:solidFill>
                  <a:schemeClr val="tx1"/>
                </a:solidFill>
                <a:effectLst/>
                <a:latin typeface=""/>
              </a:rPr>
              <a:t>Ранняя диагностика</a:t>
            </a:r>
            <a:r>
              <a:rPr lang="ru-RU" sz="1200" b="0" i="0" dirty="0">
                <a:solidFill>
                  <a:schemeClr val="tx1"/>
                </a:solidFill>
                <a:effectLst/>
                <a:latin typeface=""/>
              </a:rPr>
              <a:t>: Автоматическое обнаружение признаков </a:t>
            </a:r>
            <a:r>
              <a:rPr lang="en" sz="1200" b="0" i="0" dirty="0">
                <a:solidFill>
                  <a:schemeClr val="tx1"/>
                </a:solidFill>
                <a:effectLst/>
                <a:latin typeface=""/>
              </a:rPr>
              <a:t>ROP </a:t>
            </a:r>
            <a:r>
              <a:rPr lang="ru-RU" sz="1200" b="0" i="0" dirty="0">
                <a:solidFill>
                  <a:schemeClr val="tx1"/>
                </a:solidFill>
                <a:effectLst/>
                <a:latin typeface=""/>
              </a:rPr>
              <a:t>на начальных стадиях</a:t>
            </a:r>
            <a:r>
              <a:rPr lang="en-US" sz="1200" b="0" i="0" dirty="0">
                <a:solidFill>
                  <a:schemeClr val="tx1"/>
                </a:solidFill>
                <a:effectLst/>
                <a:latin typeface=""/>
              </a:rPr>
              <a:t>. </a:t>
            </a:r>
            <a:endParaRPr sz="1200" dirty="0">
              <a:solidFill>
                <a:schemeClr val="tx1"/>
              </a:solidFill>
              <a:latin typeface=""/>
              <a:ea typeface="Poppins"/>
              <a:cs typeface="Poppins"/>
              <a:sym typeface="Poppins"/>
            </a:endParaRPr>
          </a:p>
        </p:txBody>
      </p:sp>
      <p:sp>
        <p:nvSpPr>
          <p:cNvPr id="2125" name="Google Shape;2125;p54"/>
          <p:cNvSpPr txBox="1"/>
          <p:nvPr/>
        </p:nvSpPr>
        <p:spPr>
          <a:xfrm>
            <a:off x="782975" y="1363563"/>
            <a:ext cx="7224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01</a:t>
            </a:r>
            <a:endParaRPr sz="3000" b="1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126" name="Google Shape;2126;p54"/>
          <p:cNvSpPr txBox="1"/>
          <p:nvPr/>
        </p:nvSpPr>
        <p:spPr>
          <a:xfrm>
            <a:off x="2401500" y="2182677"/>
            <a:ext cx="4341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ru-RU" sz="1200" b="1" i="0" dirty="0">
                <a:solidFill>
                  <a:schemeClr val="tx1"/>
                </a:solidFill>
                <a:effectLst/>
                <a:latin typeface=""/>
              </a:rPr>
              <a:t>Масштабируемость</a:t>
            </a:r>
            <a:r>
              <a:rPr lang="ru-RU" sz="1200" b="0" i="0" dirty="0">
                <a:solidFill>
                  <a:schemeClr val="tx1"/>
                </a:solidFill>
                <a:effectLst/>
                <a:latin typeface=""/>
              </a:rPr>
              <a:t>: Может использоваться в удалённых районах через мобильные приложения или облачные платформы.</a:t>
            </a:r>
          </a:p>
        </p:txBody>
      </p:sp>
      <p:sp>
        <p:nvSpPr>
          <p:cNvPr id="2128" name="Google Shape;2128;p54"/>
          <p:cNvSpPr txBox="1"/>
          <p:nvPr/>
        </p:nvSpPr>
        <p:spPr>
          <a:xfrm>
            <a:off x="782975" y="2262450"/>
            <a:ext cx="7224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02</a:t>
            </a:r>
            <a:endParaRPr sz="3000" b="1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129" name="Google Shape;2129;p54"/>
          <p:cNvSpPr txBox="1"/>
          <p:nvPr/>
        </p:nvSpPr>
        <p:spPr>
          <a:xfrm>
            <a:off x="2401500" y="3128631"/>
            <a:ext cx="4341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ru-RU" sz="1200" b="1" i="0" dirty="0">
                <a:solidFill>
                  <a:schemeClr val="tx1"/>
                </a:solidFill>
                <a:effectLst/>
                <a:latin typeface=""/>
              </a:rPr>
              <a:t>Снижение затрат</a:t>
            </a:r>
            <a:r>
              <a:rPr lang="ru-RU" sz="1200" b="0" i="0" dirty="0">
                <a:solidFill>
                  <a:schemeClr val="tx1"/>
                </a:solidFill>
                <a:effectLst/>
                <a:latin typeface=""/>
              </a:rPr>
              <a:t>: Уменьшает нагрузку на врачей и стоимость скрининга.</a:t>
            </a:r>
          </a:p>
        </p:txBody>
      </p:sp>
      <p:sp>
        <p:nvSpPr>
          <p:cNvPr id="2131" name="Google Shape;2131;p54"/>
          <p:cNvSpPr txBox="1"/>
          <p:nvPr/>
        </p:nvSpPr>
        <p:spPr>
          <a:xfrm>
            <a:off x="782975" y="3151500"/>
            <a:ext cx="7224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03</a:t>
            </a:r>
            <a:endParaRPr sz="3000" b="1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132" name="Google Shape;2132;p54"/>
          <p:cNvSpPr txBox="1"/>
          <p:nvPr/>
        </p:nvSpPr>
        <p:spPr>
          <a:xfrm>
            <a:off x="2485693" y="3927612"/>
            <a:ext cx="4341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134" name="Google Shape;2134;p54"/>
          <p:cNvSpPr txBox="1"/>
          <p:nvPr/>
        </p:nvSpPr>
        <p:spPr>
          <a:xfrm>
            <a:off x="782975" y="4042200"/>
            <a:ext cx="7224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 b="1" dirty="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2135" name="Google Shape;2135;p54"/>
          <p:cNvCxnSpPr>
            <a:cxnSpLocks/>
            <a:stCxn id="2125" idx="3"/>
          </p:cNvCxnSpPr>
          <p:nvPr/>
        </p:nvCxnSpPr>
        <p:spPr>
          <a:xfrm>
            <a:off x="1505375" y="1651563"/>
            <a:ext cx="677700" cy="600"/>
          </a:xfrm>
          <a:prstGeom prst="bentConnector3">
            <a:avLst>
              <a:gd name="adj1" fmla="val 50007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40" name="Google Shape;2140;p54"/>
          <p:cNvCxnSpPr>
            <a:cxnSpLocks/>
            <a:stCxn id="2128" idx="3"/>
          </p:cNvCxnSpPr>
          <p:nvPr/>
        </p:nvCxnSpPr>
        <p:spPr>
          <a:xfrm>
            <a:off x="1505375" y="2550450"/>
            <a:ext cx="677700" cy="600"/>
          </a:xfrm>
          <a:prstGeom prst="bentConnector3">
            <a:avLst>
              <a:gd name="adj1" fmla="val 50007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41" name="Google Shape;2141;p54"/>
          <p:cNvCxnSpPr>
            <a:cxnSpLocks/>
            <a:stCxn id="2131" idx="3"/>
          </p:cNvCxnSpPr>
          <p:nvPr/>
        </p:nvCxnSpPr>
        <p:spPr>
          <a:xfrm>
            <a:off x="1505375" y="3439500"/>
            <a:ext cx="677700" cy="600"/>
          </a:xfrm>
          <a:prstGeom prst="bentConnector3">
            <a:avLst>
              <a:gd name="adj1" fmla="val 50007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880349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3" name="Google Shape;1483;p38"/>
          <p:cNvSpPr txBox="1">
            <a:spLocks noGrp="1"/>
          </p:cNvSpPr>
          <p:nvPr>
            <p:ph type="title" idx="2"/>
          </p:nvPr>
        </p:nvSpPr>
        <p:spPr>
          <a:xfrm>
            <a:off x="720000" y="1025725"/>
            <a:ext cx="1702500" cy="9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1484" name="Google Shape;1484;p38"/>
          <p:cNvSpPr txBox="1">
            <a:spLocks noGrp="1"/>
          </p:cNvSpPr>
          <p:nvPr>
            <p:ph type="subTitle" idx="1"/>
          </p:nvPr>
        </p:nvSpPr>
        <p:spPr>
          <a:xfrm>
            <a:off x="720000" y="3252375"/>
            <a:ext cx="5598000" cy="45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485" name="Google Shape;1485;p38"/>
          <p:cNvGrpSpPr/>
          <p:nvPr/>
        </p:nvGrpSpPr>
        <p:grpSpPr>
          <a:xfrm>
            <a:off x="-374387" y="3354325"/>
            <a:ext cx="3922590" cy="2969900"/>
            <a:chOff x="-374387" y="3354325"/>
            <a:chExt cx="3922590" cy="2969900"/>
          </a:xfrm>
        </p:grpSpPr>
        <p:pic>
          <p:nvPicPr>
            <p:cNvPr id="1486" name="Google Shape;1486;p38"/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-374387" y="3354325"/>
              <a:ext cx="3891276" cy="29699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487" name="Google Shape;1487;p38"/>
            <p:cNvGrpSpPr/>
            <p:nvPr/>
          </p:nvGrpSpPr>
          <p:grpSpPr>
            <a:xfrm>
              <a:off x="1853583" y="4445557"/>
              <a:ext cx="1694620" cy="1360169"/>
              <a:chOff x="7945225" y="4302000"/>
              <a:chExt cx="904666" cy="726121"/>
            </a:xfrm>
          </p:grpSpPr>
          <p:sp>
            <p:nvSpPr>
              <p:cNvPr id="1488" name="Google Shape;1488;p38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9" name="Google Shape;1489;p38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0" name="Google Shape;1490;p38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491" name="Google Shape;1491;p38"/>
          <p:cNvSpPr txBox="1">
            <a:spLocks noGrp="1"/>
          </p:cNvSpPr>
          <p:nvPr>
            <p:ph type="title"/>
          </p:nvPr>
        </p:nvSpPr>
        <p:spPr>
          <a:xfrm>
            <a:off x="720000" y="2079325"/>
            <a:ext cx="5598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Д</a:t>
            </a:r>
            <a:r>
              <a:rPr lang="ru-RU" dirty="0" err="1"/>
              <a:t>анные</a:t>
            </a:r>
            <a:endParaRPr dirty="0"/>
          </a:p>
        </p:txBody>
      </p:sp>
      <p:grpSp>
        <p:nvGrpSpPr>
          <p:cNvPr id="1492" name="Google Shape;1492;p38"/>
          <p:cNvGrpSpPr/>
          <p:nvPr/>
        </p:nvGrpSpPr>
        <p:grpSpPr>
          <a:xfrm>
            <a:off x="6487513" y="-1301175"/>
            <a:ext cx="4268216" cy="6666030"/>
            <a:chOff x="6128138" y="-1301175"/>
            <a:chExt cx="4268216" cy="6666030"/>
          </a:xfrm>
        </p:grpSpPr>
        <p:sp>
          <p:nvSpPr>
            <p:cNvPr id="1493" name="Google Shape;1493;p38"/>
            <p:cNvSpPr/>
            <p:nvPr/>
          </p:nvSpPr>
          <p:spPr>
            <a:xfrm>
              <a:off x="6368175" y="103161"/>
              <a:ext cx="4006263" cy="4749291"/>
            </a:xfrm>
            <a:custGeom>
              <a:avLst/>
              <a:gdLst/>
              <a:ahLst/>
              <a:cxnLst/>
              <a:rect l="l" t="t" r="r" b="b"/>
              <a:pathLst>
                <a:path w="97678" h="115794" extrusionOk="0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38"/>
            <p:cNvSpPr/>
            <p:nvPr/>
          </p:nvSpPr>
          <p:spPr>
            <a:xfrm>
              <a:off x="6711143" y="81300"/>
              <a:ext cx="2925190" cy="3057668"/>
            </a:xfrm>
            <a:custGeom>
              <a:avLst/>
              <a:gdLst/>
              <a:ahLst/>
              <a:cxnLst/>
              <a:rect l="l" t="t" r="r" b="b"/>
              <a:pathLst>
                <a:path w="71320" h="74550" extrusionOk="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38"/>
            <p:cNvSpPr/>
            <p:nvPr/>
          </p:nvSpPr>
          <p:spPr>
            <a:xfrm>
              <a:off x="7243039" y="245650"/>
              <a:ext cx="3153315" cy="5119205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38"/>
            <p:cNvSpPr/>
            <p:nvPr/>
          </p:nvSpPr>
          <p:spPr>
            <a:xfrm>
              <a:off x="6875804" y="622450"/>
              <a:ext cx="1860443" cy="4595326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38"/>
            <p:cNvSpPr/>
            <p:nvPr/>
          </p:nvSpPr>
          <p:spPr>
            <a:xfrm>
              <a:off x="6573850" y="621225"/>
              <a:ext cx="1860443" cy="4595326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498" name="Google Shape;1498;p38"/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6128138" y="-1301175"/>
              <a:ext cx="4198516" cy="320440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499" name="Google Shape;1499;p38"/>
            <p:cNvGrpSpPr/>
            <p:nvPr/>
          </p:nvGrpSpPr>
          <p:grpSpPr>
            <a:xfrm rot="5400000">
              <a:off x="7873341" y="4254316"/>
              <a:ext cx="708100" cy="708500"/>
              <a:chOff x="3678700" y="407275"/>
              <a:chExt cx="708100" cy="708500"/>
            </a:xfrm>
          </p:grpSpPr>
          <p:sp>
            <p:nvSpPr>
              <p:cNvPr id="1500" name="Google Shape;1500;p38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1" name="Google Shape;1501;p38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2" name="Google Shape;1502;p38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3" name="Google Shape;1503;p38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4" name="Google Shape;1504;p38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5" name="Google Shape;1505;p38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6" name="Google Shape;1506;p38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07" name="Google Shape;1507;p38"/>
            <p:cNvGrpSpPr/>
            <p:nvPr/>
          </p:nvGrpSpPr>
          <p:grpSpPr>
            <a:xfrm rot="5400000">
              <a:off x="8639847" y="3354200"/>
              <a:ext cx="457787" cy="458045"/>
              <a:chOff x="3678700" y="407275"/>
              <a:chExt cx="708100" cy="708500"/>
            </a:xfrm>
          </p:grpSpPr>
          <p:sp>
            <p:nvSpPr>
              <p:cNvPr id="1508" name="Google Shape;1508;p38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9" name="Google Shape;1509;p38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0" name="Google Shape;1510;p38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1" name="Google Shape;1511;p38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2" name="Google Shape;1512;p38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3" name="Google Shape;1513;p38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4" name="Google Shape;1514;p38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15" name="Google Shape;1515;p38"/>
            <p:cNvGrpSpPr/>
            <p:nvPr/>
          </p:nvGrpSpPr>
          <p:grpSpPr>
            <a:xfrm>
              <a:off x="7787267" y="539497"/>
              <a:ext cx="208184" cy="208184"/>
              <a:chOff x="8356813" y="1074288"/>
              <a:chExt cx="351900" cy="351900"/>
            </a:xfrm>
          </p:grpSpPr>
          <p:sp>
            <p:nvSpPr>
              <p:cNvPr id="1516" name="Google Shape;1516;p38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7" name="Google Shape;1517;p38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18" name="Google Shape;1518;p38"/>
            <p:cNvGrpSpPr/>
            <p:nvPr/>
          </p:nvGrpSpPr>
          <p:grpSpPr>
            <a:xfrm>
              <a:off x="7194842" y="2467660"/>
              <a:ext cx="208184" cy="208184"/>
              <a:chOff x="8356813" y="1074288"/>
              <a:chExt cx="351900" cy="351900"/>
            </a:xfrm>
          </p:grpSpPr>
          <p:sp>
            <p:nvSpPr>
              <p:cNvPr id="1519" name="Google Shape;1519;p38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0" name="Google Shape;1520;p38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21" name="Google Shape;1521;p38"/>
            <p:cNvSpPr/>
            <p:nvPr/>
          </p:nvSpPr>
          <p:spPr>
            <a:xfrm>
              <a:off x="7095150" y="4164050"/>
              <a:ext cx="147900" cy="1479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22" name="Google Shape;1522;p38"/>
          <p:cNvGrpSpPr/>
          <p:nvPr/>
        </p:nvGrpSpPr>
        <p:grpSpPr>
          <a:xfrm>
            <a:off x="796100" y="3019701"/>
            <a:ext cx="4558967" cy="134100"/>
            <a:chOff x="796100" y="3019701"/>
            <a:chExt cx="4558967" cy="134100"/>
          </a:xfrm>
        </p:grpSpPr>
        <p:sp>
          <p:nvSpPr>
            <p:cNvPr id="1523" name="Google Shape;1523;p38"/>
            <p:cNvSpPr/>
            <p:nvPr/>
          </p:nvSpPr>
          <p:spPr>
            <a:xfrm>
              <a:off x="5220967" y="3019701"/>
              <a:ext cx="134100" cy="1341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524" name="Google Shape;1524;p38"/>
            <p:cNvCxnSpPr/>
            <p:nvPr/>
          </p:nvCxnSpPr>
          <p:spPr>
            <a:xfrm>
              <a:off x="796100" y="3086750"/>
              <a:ext cx="4462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525" name="Google Shape;1525;p38"/>
            <p:cNvSpPr/>
            <p:nvPr/>
          </p:nvSpPr>
          <p:spPr>
            <a:xfrm>
              <a:off x="5251079" y="30498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890197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0" name="Google Shape;1530;p39"/>
          <p:cNvSpPr txBox="1">
            <a:spLocks noGrp="1"/>
          </p:cNvSpPr>
          <p:nvPr>
            <p:ph type="title"/>
          </p:nvPr>
        </p:nvSpPr>
        <p:spPr>
          <a:xfrm>
            <a:off x="596684" y="408117"/>
            <a:ext cx="8269017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Сбор данных Характеристики </a:t>
            </a:r>
            <a:r>
              <a:rPr lang="ru-RU" dirty="0" err="1"/>
              <a:t>датасета</a:t>
            </a:r>
            <a:endParaRPr dirty="0"/>
          </a:p>
        </p:txBody>
      </p:sp>
      <p:grpSp>
        <p:nvGrpSpPr>
          <p:cNvPr id="1533" name="Google Shape;1533;p39"/>
          <p:cNvGrpSpPr/>
          <p:nvPr/>
        </p:nvGrpSpPr>
        <p:grpSpPr>
          <a:xfrm>
            <a:off x="-123925" y="4132283"/>
            <a:ext cx="4558967" cy="1141122"/>
            <a:chOff x="-123925" y="4132283"/>
            <a:chExt cx="4558967" cy="1141122"/>
          </a:xfrm>
        </p:grpSpPr>
        <p:grpSp>
          <p:nvGrpSpPr>
            <p:cNvPr id="1534" name="Google Shape;1534;p39"/>
            <p:cNvGrpSpPr/>
            <p:nvPr/>
          </p:nvGrpSpPr>
          <p:grpSpPr>
            <a:xfrm>
              <a:off x="-2" y="4132283"/>
              <a:ext cx="2308406" cy="1141122"/>
              <a:chOff x="-2" y="4132283"/>
              <a:chExt cx="2308406" cy="1141122"/>
            </a:xfrm>
          </p:grpSpPr>
          <p:sp>
            <p:nvSpPr>
              <p:cNvPr id="1535" name="Google Shape;1535;p39"/>
              <p:cNvSpPr/>
              <p:nvPr/>
            </p:nvSpPr>
            <p:spPr>
              <a:xfrm rot="5400000">
                <a:off x="663005" y="3628622"/>
                <a:ext cx="981776" cy="2307791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6" name="Google Shape;1536;p39"/>
              <p:cNvSpPr/>
              <p:nvPr/>
            </p:nvSpPr>
            <p:spPr>
              <a:xfrm rot="5400000">
                <a:off x="663620" y="3469276"/>
                <a:ext cx="981776" cy="2307791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37" name="Google Shape;1537;p39"/>
            <p:cNvGrpSpPr/>
            <p:nvPr/>
          </p:nvGrpSpPr>
          <p:grpSpPr>
            <a:xfrm>
              <a:off x="-123925" y="4386226"/>
              <a:ext cx="4558967" cy="134100"/>
              <a:chOff x="796100" y="3019701"/>
              <a:chExt cx="4558967" cy="134100"/>
            </a:xfrm>
          </p:grpSpPr>
          <p:sp>
            <p:nvSpPr>
              <p:cNvPr id="1538" name="Google Shape;1538;p39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539" name="Google Shape;1539;p39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540" name="Google Shape;1540;p39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1052E9EA-BB71-90F0-D4D5-7426A776306A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720001" y="1047867"/>
            <a:ext cx="7703999" cy="1830600"/>
          </a:xfrm>
        </p:spPr>
        <p:txBody>
          <a:bodyPr/>
          <a:lstStyle/>
          <a:p>
            <a:r>
              <a:rPr lang="ru-RU" dirty="0">
                <a:latin typeface=""/>
              </a:rPr>
              <a:t>Название </a:t>
            </a:r>
            <a:r>
              <a:rPr lang="ru-RU" dirty="0" err="1">
                <a:latin typeface=""/>
              </a:rPr>
              <a:t>датасета</a:t>
            </a:r>
            <a:r>
              <a:rPr lang="ru-RU" dirty="0">
                <a:latin typeface=""/>
              </a:rPr>
              <a:t> - </a:t>
            </a:r>
            <a:r>
              <a:rPr lang="en" b="1" i="0" dirty="0">
                <a:solidFill>
                  <a:srgbClr val="202124"/>
                </a:solidFill>
                <a:effectLst/>
                <a:latin typeface=""/>
              </a:rPr>
              <a:t>Retinal Image Dataset of Infants and ROP</a:t>
            </a:r>
            <a:endParaRPr lang="ru-RU" b="1" dirty="0">
              <a:solidFill>
                <a:srgbClr val="202124"/>
              </a:solidFill>
              <a:latin typeface=""/>
            </a:endParaRPr>
          </a:p>
          <a:p>
            <a:r>
              <a:rPr lang="ru-RU" b="1" i="0" dirty="0">
                <a:solidFill>
                  <a:srgbClr val="202124"/>
                </a:solidFill>
                <a:effectLst/>
                <a:latin typeface=""/>
              </a:rPr>
              <a:t>Источник – </a:t>
            </a:r>
            <a:r>
              <a:rPr lang="ru-RU" b="1" i="0" dirty="0" err="1">
                <a:solidFill>
                  <a:srgbClr val="202124"/>
                </a:solidFill>
                <a:effectLst/>
                <a:latin typeface=""/>
              </a:rPr>
              <a:t>K</a:t>
            </a:r>
            <a:r>
              <a:rPr lang="en-US" b="1" i="0" dirty="0" err="1">
                <a:solidFill>
                  <a:srgbClr val="202124"/>
                </a:solidFill>
                <a:effectLst/>
                <a:latin typeface=""/>
              </a:rPr>
              <a:t>aggle</a:t>
            </a:r>
            <a:r>
              <a:rPr lang="en-US" b="1" i="0" dirty="0">
                <a:solidFill>
                  <a:srgbClr val="202124"/>
                </a:solidFill>
                <a:effectLst/>
                <a:latin typeface=""/>
              </a:rPr>
              <a:t> (</a:t>
            </a:r>
            <a:r>
              <a:rPr lang="ru-RU" b="1" i="0" dirty="0">
                <a:solidFill>
                  <a:srgbClr val="202124"/>
                </a:solidFill>
                <a:effectLst/>
                <a:latin typeface=""/>
              </a:rPr>
              <a:t>полная информация будет в разделе используемая литература)</a:t>
            </a:r>
          </a:p>
          <a:p>
            <a:r>
              <a:rPr lang="ru-RU" b="1" dirty="0">
                <a:solidFill>
                  <a:srgbClr val="202124"/>
                </a:solidFill>
                <a:latin typeface=""/>
              </a:rPr>
              <a:t>Объем – 168 пациентов и 6,004 фотографий сетчатки</a:t>
            </a:r>
          </a:p>
          <a:p>
            <a:r>
              <a:rPr lang="ru-RU" b="1" dirty="0">
                <a:solidFill>
                  <a:srgbClr val="202124"/>
                </a:solidFill>
                <a:latin typeface="zeitung"/>
              </a:rPr>
              <a:t> </a:t>
            </a:r>
          </a:p>
          <a:p>
            <a:endParaRPr lang="en" b="1" i="0" dirty="0">
              <a:solidFill>
                <a:srgbClr val="202124"/>
              </a:solidFill>
              <a:effectLst/>
              <a:latin typeface="zeitung"/>
            </a:endParaRPr>
          </a:p>
          <a:p>
            <a:r>
              <a:rPr lang="ru-RU" dirty="0"/>
              <a:t> </a:t>
            </a:r>
            <a:endParaRPr lang="en-US" dirty="0"/>
          </a:p>
        </p:txBody>
      </p:sp>
      <p:sp>
        <p:nvSpPr>
          <p:cNvPr id="6" name="Подзаголовок 5">
            <a:extLst>
              <a:ext uri="{FF2B5EF4-FFF2-40B4-BE49-F238E27FC236}">
                <a16:creationId xmlns:a16="http://schemas.microsoft.com/office/drawing/2014/main" id="{EACEB66F-C6B5-F549-6427-95DF35A0E7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04115" y="2096895"/>
            <a:ext cx="3543000" cy="1830600"/>
          </a:xfrm>
        </p:spPr>
        <p:txBody>
          <a:bodyPr/>
          <a:lstStyle/>
          <a:p>
            <a:endParaRPr lang="ru-RU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0B345062-B5BE-D438-D39C-2F07FA09DD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902" y="1913153"/>
            <a:ext cx="6207071" cy="310829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FDEE680-D040-A3EA-C0BE-C253A2F847D0}"/>
              </a:ext>
            </a:extLst>
          </p:cNvPr>
          <p:cNvSpPr txBox="1"/>
          <p:nvPr/>
        </p:nvSpPr>
        <p:spPr>
          <a:xfrm>
            <a:off x="5780868" y="1232115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30457876"/>
      </p:ext>
    </p:extLst>
  </p:cSld>
  <p:clrMapOvr>
    <a:masterClrMapping/>
  </p:clrMapOvr>
</p:sld>
</file>

<file path=ppt/theme/theme1.xml><?xml version="1.0" encoding="utf-8"?>
<a:theme xmlns:a="http://schemas.openxmlformats.org/drawingml/2006/main" name="Introduction to Coding Workshop by Slidesgo">
  <a:themeElements>
    <a:clrScheme name="Simple Light">
      <a:dk1>
        <a:srgbClr val="1D1D1D"/>
      </a:dk1>
      <a:lt1>
        <a:srgbClr val="F5F8FF"/>
      </a:lt1>
      <a:dk2>
        <a:srgbClr val="0C0A9E"/>
      </a:dk2>
      <a:lt2>
        <a:srgbClr val="EB9109"/>
      </a:lt2>
      <a:accent1>
        <a:srgbClr val="8208D5"/>
      </a:accent1>
      <a:accent2>
        <a:srgbClr val="BFBEF7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D1D1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1827</TotalTime>
  <Words>1127</Words>
  <Application>Microsoft Macintosh PowerPoint</Application>
  <PresentationFormat>Экран (16:9)</PresentationFormat>
  <Paragraphs>170</Paragraphs>
  <Slides>34</Slides>
  <Notes>34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9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34</vt:i4>
      </vt:variant>
    </vt:vector>
  </HeadingPairs>
  <TitlesOfParts>
    <vt:vector size="44" baseType="lpstr">
      <vt:lpstr>IBM Plex Mono</vt:lpstr>
      <vt:lpstr>Lucida Grande</vt:lpstr>
      <vt:lpstr>Menlo</vt:lpstr>
      <vt:lpstr>Source Code Pro</vt:lpstr>
      <vt:lpstr>Poppins</vt:lpstr>
      <vt:lpstr>zeitung</vt:lpstr>
      <vt:lpstr>Arial</vt:lpstr>
      <vt:lpstr>Times New Roman</vt:lpstr>
      <vt:lpstr>DeepSeek-CJK-patch</vt:lpstr>
      <vt:lpstr>Introduction to Coding Workshop by Slidesgo</vt:lpstr>
      <vt:lpstr>Создание и обучение нейросети для бинарной классификации ретинопатии у недоношенных детей по изображениям глазного дна</vt:lpstr>
      <vt:lpstr>Структура проекта</vt:lpstr>
      <vt:lpstr>01</vt:lpstr>
      <vt:lpstr>Введение</vt:lpstr>
      <vt:lpstr>400,000</vt:lpstr>
      <vt:lpstr>Актуальность проекта </vt:lpstr>
      <vt:lpstr>Преимущества AI решения</vt:lpstr>
      <vt:lpstr>02</vt:lpstr>
      <vt:lpstr>Сбор данных Характеристики датасета</vt:lpstr>
      <vt:lpstr>Презентация PowerPoint</vt:lpstr>
      <vt:lpstr>Предобработка данных Pipeline</vt:lpstr>
      <vt:lpstr>Разделение данных </vt:lpstr>
      <vt:lpstr>03</vt:lpstr>
      <vt:lpstr>Архитектура модели</vt:lpstr>
      <vt:lpstr>Функция потерь </vt:lpstr>
      <vt:lpstr>Презентация PowerPoint</vt:lpstr>
      <vt:lpstr>Сравнение метрик моделей на Resnet18 без и с дополнительными улучшениями</vt:lpstr>
      <vt:lpstr>Custom Head’s и аугментация</vt:lpstr>
      <vt:lpstr>Первая модель</vt:lpstr>
      <vt:lpstr>Вторая модель</vt:lpstr>
      <vt:lpstr>Презентация PowerPoint</vt:lpstr>
      <vt:lpstr>Структура третьей модели</vt:lpstr>
      <vt:lpstr>Чем обусловлен выбор Сustom Head</vt:lpstr>
      <vt:lpstr>Измененная аугментация изображений</vt:lpstr>
      <vt:lpstr>Метрики третьей модели </vt:lpstr>
      <vt:lpstr>Презентация PowerPoint</vt:lpstr>
      <vt:lpstr>Архитектура модели</vt:lpstr>
      <vt:lpstr>Результат</vt:lpstr>
      <vt:lpstr>Финальная модель</vt:lpstr>
      <vt:lpstr>Итоговые Метрики</vt:lpstr>
      <vt:lpstr>Презентация PowerPoint</vt:lpstr>
      <vt:lpstr>Презентация PowerPoint</vt:lpstr>
      <vt:lpstr>Переспективы дальнейшего развития проекта </vt:lpstr>
      <vt:lpstr>Использованные источники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Создание и обучение нейросети для бинарной классификации ретинопатии у недоношенных детей по изображениям глазного дна</dc:title>
  <cp:lastModifiedBy>Microsoft Office User</cp:lastModifiedBy>
  <cp:revision>4</cp:revision>
  <dcterms:modified xsi:type="dcterms:W3CDTF">2025-04-20T18:57:38Z</dcterms:modified>
</cp:coreProperties>
</file>